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3"/>
  </p:notesMasterIdLst>
  <p:handoutMasterIdLst>
    <p:handoutMasterId r:id="rId24"/>
  </p:handoutMasterIdLst>
  <p:sldIdLst>
    <p:sldId id="2435" r:id="rId5"/>
    <p:sldId id="2440" r:id="rId6"/>
    <p:sldId id="2439" r:id="rId7"/>
    <p:sldId id="258" r:id="rId8"/>
    <p:sldId id="259" r:id="rId9"/>
    <p:sldId id="2441" r:id="rId10"/>
    <p:sldId id="2442" r:id="rId11"/>
    <p:sldId id="260" r:id="rId12"/>
    <p:sldId id="2443" r:id="rId13"/>
    <p:sldId id="2444" r:id="rId14"/>
    <p:sldId id="262" r:id="rId15"/>
    <p:sldId id="2445" r:id="rId16"/>
    <p:sldId id="2446" r:id="rId17"/>
    <p:sldId id="2447" r:id="rId18"/>
    <p:sldId id="2432" r:id="rId19"/>
    <p:sldId id="2433" r:id="rId20"/>
    <p:sldId id="2438" r:id="rId21"/>
    <p:sldId id="243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84" autoAdjust="0"/>
  </p:normalViewPr>
  <p:slideViewPr>
    <p:cSldViewPr snapToGrid="0">
      <p:cViewPr varScale="1">
        <p:scale>
          <a:sx n="74" d="100"/>
          <a:sy n="74" d="100"/>
        </p:scale>
        <p:origin x="576" y="5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3-A3A2-4DE0-8664-F0E576FF22DB}"/>
              </c:ext>
            </c:extLst>
          </c:dPt>
          <c:dPt>
            <c:idx val="2"/>
            <c:invertIfNegative val="0"/>
            <c:bubble3D val="0"/>
            <c:spPr>
              <a:solidFill>
                <a:srgbClr val="2C2153"/>
              </a:solidFill>
              <a:ln>
                <a:noFill/>
              </a:ln>
              <a:effectLst/>
            </c:spPr>
            <c:extLst xmlns:c16r2="http://schemas.microsoft.com/office/drawing/2015/06/chart">
              <c:ext xmlns:c16="http://schemas.microsoft.com/office/drawing/2014/chart" uri="{C3380CC4-5D6E-409C-BE32-E72D297353CC}">
                <c16:uniqueId val="{00000005-A3A2-4DE0-8664-F0E576FF22DB}"/>
              </c:ext>
            </c:extLst>
          </c:dPt>
          <c:dPt>
            <c:idx val="3"/>
            <c:invertIfNegative val="0"/>
            <c:bubble3D val="0"/>
            <c:spPr>
              <a:solidFill>
                <a:srgbClr val="2C2153"/>
              </a:solidFill>
              <a:ln>
                <a:noFill/>
              </a:ln>
              <a:effectLst/>
            </c:spPr>
            <c:extLst xmlns:c16r2="http://schemas.microsoft.com/office/drawing/2015/06/char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xmlns:c16r2="http://schemas.microsoft.com/office/drawing/2015/06/chart">
              <c:ext xmlns:c16="http://schemas.microsoft.com/office/drawing/2014/chart" uri="{C3380CC4-5D6E-409C-BE32-E72D297353CC}">
                <c16:uniqueId val="{00000009-A3A2-4DE0-8664-F0E576FF22DB}"/>
              </c:ext>
            </c:extLst>
          </c:dPt>
          <c:dPt>
            <c:idx val="5"/>
            <c:invertIfNegative val="0"/>
            <c:bubble3D val="0"/>
            <c:spPr>
              <a:solidFill>
                <a:schemeClr val="bg1">
                  <a:lumMod val="50000"/>
                </a:schemeClr>
              </a:solidFill>
              <a:ln>
                <a:noFill/>
              </a:ln>
              <a:effectLst/>
            </c:spPr>
            <c:extLst xmlns:c16r2="http://schemas.microsoft.com/office/drawing/2015/06/chart">
              <c:ext xmlns:c16="http://schemas.microsoft.com/office/drawing/2014/chart" uri="{C3380CC4-5D6E-409C-BE32-E72D297353CC}">
                <c16:uniqueId val="{0000000B-A3A2-4DE0-8664-F0E576FF22DB}"/>
              </c:ext>
            </c:extLst>
          </c:dPt>
          <c:dPt>
            <c:idx val="6"/>
            <c:invertIfNegative val="0"/>
            <c:bubble3D val="0"/>
            <c:spPr>
              <a:solidFill>
                <a:srgbClr val="A53F52"/>
              </a:solidFill>
              <a:ln>
                <a:noFill/>
              </a:ln>
              <a:effectLst/>
            </c:spPr>
            <c:extLst xmlns:c16r2="http://schemas.microsoft.com/office/drawing/2015/06/chart">
              <c:ext xmlns:c16="http://schemas.microsoft.com/office/drawing/2014/chart" uri="{C3380CC4-5D6E-409C-BE32-E72D297353CC}">
                <c16:uniqueId val="{0000000D-A3A2-4DE0-8664-F0E576FF22DB}"/>
              </c:ext>
            </c:extLst>
          </c:dPt>
          <c:dPt>
            <c:idx val="7"/>
            <c:invertIfNegative val="0"/>
            <c:bubble3D val="0"/>
            <c:spPr>
              <a:solidFill>
                <a:srgbClr val="E99757"/>
              </a:solidFill>
              <a:ln>
                <a:noFill/>
              </a:ln>
              <a:effectLst/>
            </c:spPr>
            <c:extLst xmlns:c16r2="http://schemas.microsoft.com/office/drawing/2015/06/chart">
              <c:ext xmlns:c16="http://schemas.microsoft.com/office/drawing/2014/chart" uri="{C3380CC4-5D6E-409C-BE32-E72D297353CC}">
                <c16:uniqueId val="{0000000F-A3A2-4DE0-8664-F0E576FF22DB}"/>
              </c:ext>
            </c:extLst>
          </c:dPt>
          <c:dPt>
            <c:idx val="8"/>
            <c:invertIfNegative val="0"/>
            <c:bubble3D val="0"/>
            <c:spPr>
              <a:solidFill>
                <a:srgbClr val="2C2153"/>
              </a:solidFill>
              <a:ln>
                <a:noFill/>
              </a:ln>
              <a:effectLst/>
            </c:spPr>
            <c:extLst xmlns:c16r2="http://schemas.microsoft.com/office/drawing/2015/06/chart">
              <c:ext xmlns:c16="http://schemas.microsoft.com/office/drawing/2014/chart" uri="{C3380CC4-5D6E-409C-BE32-E72D297353CC}">
                <c16:uniqueId val="{00000011-A3A2-4DE0-8664-F0E576FF22DB}"/>
              </c:ext>
            </c:extLst>
          </c:dPt>
          <c:dPt>
            <c:idx val="9"/>
            <c:invertIfNegative val="0"/>
            <c:bubble3D val="0"/>
            <c:spPr>
              <a:solidFill>
                <a:srgbClr val="2F3342"/>
              </a:solidFill>
              <a:ln>
                <a:noFill/>
              </a:ln>
              <a:effectLst/>
            </c:spPr>
            <c:extLst xmlns:c16r2="http://schemas.microsoft.com/office/drawing/2015/06/chart">
              <c:ext xmlns:c16="http://schemas.microsoft.com/office/drawing/2014/chart" uri="{C3380CC4-5D6E-409C-BE32-E72D297353CC}">
                <c16:uniqueId val="{00000013-A3A2-4DE0-8664-F0E576FF22DB}"/>
              </c:ext>
            </c:extLst>
          </c:dPt>
          <c:dPt>
            <c:idx val="10"/>
            <c:invertIfNegative val="0"/>
            <c:bubble3D val="0"/>
            <c:spPr>
              <a:solidFill>
                <a:srgbClr val="E99757"/>
              </a:solidFill>
              <a:ln>
                <a:noFill/>
              </a:ln>
              <a:effectLst/>
            </c:spPr>
            <c:extLst xmlns:c16r2="http://schemas.microsoft.com/office/drawing/2015/06/chart">
              <c:ext xmlns:c16="http://schemas.microsoft.com/office/drawing/2014/chart" uri="{C3380CC4-5D6E-409C-BE32-E72D297353CC}">
                <c16:uniqueId val="{00000015-A3A2-4DE0-8664-F0E576FF22DB}"/>
              </c:ext>
            </c:extLst>
          </c:dPt>
          <c:dPt>
            <c:idx val="11"/>
            <c:invertIfNegative val="0"/>
            <c:bubble3D val="0"/>
            <c:spPr>
              <a:solidFill>
                <a:schemeClr val="bg1">
                  <a:lumMod val="50000"/>
                </a:schemeClr>
              </a:solidFill>
              <a:ln>
                <a:noFill/>
              </a:ln>
              <a:effectLst/>
            </c:spPr>
            <c:extLst xmlns:c16r2="http://schemas.microsoft.com/office/drawing/2015/06/char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xmlns:c16r2="http://schemas.microsoft.com/office/drawing/2015/06/char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148234160"/>
        <c:axId val="1150445312"/>
      </c:barChart>
      <c:catAx>
        <c:axId val="1148234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50445312"/>
        <c:crosses val="autoZero"/>
        <c:auto val="1"/>
        <c:lblAlgn val="ctr"/>
        <c:lblOffset val="100"/>
        <c:noMultiLvlLbl val="0"/>
      </c:catAx>
      <c:valAx>
        <c:axId val="1150445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148234160"/>
        <c:crosses val="autoZero"/>
        <c:crossBetween val="between"/>
      </c:valAx>
      <c:spPr>
        <a:noFill/>
        <a:ln w="25400">
          <a:noFill/>
        </a:ln>
        <a:effectLst/>
      </c:spPr>
    </c:plotArea>
    <c:legend>
      <c:legendPos val="b"/>
      <c:layout>
        <c:manualLayout>
          <c:xMode val="edge"/>
          <c:yMode val="edge"/>
          <c:x val="9.978931151404552E-2"/>
          <c:y val="0.84015296004666074"/>
          <c:w val="0.8363878421294169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4" Type="http://schemas.openxmlformats.org/officeDocument/2006/relationships/image" Target="../media/image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9B0687-1B15-4E7C-AEF2-FFDC4AC677F9}" type="doc">
      <dgm:prSet loTypeId="urn:microsoft.com/office/officeart/2005/8/layout/vList3" loCatId="list" qsTypeId="urn:microsoft.com/office/officeart/2005/8/quickstyle/simple1" qsCatId="simple" csTypeId="urn:microsoft.com/office/officeart/2005/8/colors/accent1_2" csCatId="accent1" phldr="1"/>
      <dgm:spPr/>
    </dgm:pt>
    <dgm:pt modelId="{9391FBCE-C9E5-41ED-9B12-7050FF5AFBEE}">
      <dgm:prSet phldrT="[Text]" custT="1">
        <dgm:style>
          <a:lnRef idx="2">
            <a:schemeClr val="dk1"/>
          </a:lnRef>
          <a:fillRef idx="1">
            <a:schemeClr val="lt1"/>
          </a:fillRef>
          <a:effectRef idx="0">
            <a:schemeClr val="dk1"/>
          </a:effectRef>
          <a:fontRef idx="minor">
            <a:schemeClr val="dk1"/>
          </a:fontRef>
        </dgm:style>
      </dgm:prSet>
      <dgm:spPr>
        <a:ln/>
      </dgm:spPr>
      <dgm:t>
        <a:bodyPr/>
        <a:lstStyle/>
        <a:p>
          <a:pPr algn="r"/>
          <a:r>
            <a:rPr lang="id-ID" sz="1400" dirty="0" smtClean="0">
              <a:solidFill>
                <a:schemeClr val="tx1">
                  <a:lumMod val="50000"/>
                  <a:lumOff val="50000"/>
                </a:schemeClr>
              </a:solidFill>
            </a:rPr>
            <a:t>E  D  W  I  N   L  I  O  N  A   J  A  Y  A</a:t>
          </a:r>
        </a:p>
        <a:p>
          <a:pPr algn="r"/>
          <a:r>
            <a:rPr lang="id-ID" sz="1400" dirty="0" smtClean="0">
              <a:solidFill>
                <a:schemeClr val="tx1">
                  <a:lumMod val="50000"/>
                  <a:lumOff val="50000"/>
                </a:schemeClr>
              </a:solidFill>
            </a:rPr>
            <a:t>1  0  1  2  1  1  5  4</a:t>
          </a:r>
          <a:endParaRPr lang="en-US" sz="1400" dirty="0">
            <a:solidFill>
              <a:schemeClr val="tx1">
                <a:lumMod val="50000"/>
                <a:lumOff val="50000"/>
              </a:schemeClr>
            </a:solidFill>
          </a:endParaRPr>
        </a:p>
      </dgm:t>
    </dgm:pt>
    <dgm:pt modelId="{6D343C7C-8C7B-4161-AC58-A6B6BC71358C}" type="parTrans" cxnId="{51728855-C0FD-4E03-975F-D71F55D56B2B}">
      <dgm:prSet/>
      <dgm:spPr/>
      <dgm:t>
        <a:bodyPr/>
        <a:lstStyle/>
        <a:p>
          <a:endParaRPr lang="en-US"/>
        </a:p>
      </dgm:t>
    </dgm:pt>
    <dgm:pt modelId="{B072E618-9B8F-4BBD-AAD1-FB65D83301EB}" type="sibTrans" cxnId="{51728855-C0FD-4E03-975F-D71F55D56B2B}">
      <dgm:prSet/>
      <dgm:spPr/>
      <dgm:t>
        <a:bodyPr/>
        <a:lstStyle/>
        <a:p>
          <a:endParaRPr lang="en-US"/>
        </a:p>
      </dgm:t>
    </dgm:pt>
    <dgm:pt modelId="{20B47C22-5A39-4C2F-AEE1-B9E510181CC7}">
      <dgm:prSet phldrT="[Text]" custT="1">
        <dgm:style>
          <a:lnRef idx="2">
            <a:schemeClr val="dk1"/>
          </a:lnRef>
          <a:fillRef idx="1">
            <a:schemeClr val="lt1"/>
          </a:fillRef>
          <a:effectRef idx="0">
            <a:schemeClr val="dk1"/>
          </a:effectRef>
          <a:fontRef idx="minor">
            <a:schemeClr val="dk1"/>
          </a:fontRef>
        </dgm:style>
      </dgm:prSet>
      <dgm:spPr>
        <a:ln/>
      </dgm:spPr>
      <dgm:t>
        <a:bodyPr/>
        <a:lstStyle/>
        <a:p>
          <a:pPr algn="l"/>
          <a:r>
            <a:rPr lang="id-ID" sz="1400" dirty="0" smtClean="0">
              <a:solidFill>
                <a:schemeClr val="tx1">
                  <a:lumMod val="50000"/>
                  <a:lumOff val="50000"/>
                </a:schemeClr>
              </a:solidFill>
            </a:rPr>
            <a:t>H  A  N  I  F   A  H  M  A  D   S  Y  A  U  Q  I</a:t>
          </a:r>
        </a:p>
        <a:p>
          <a:pPr algn="l"/>
          <a:r>
            <a:rPr lang="id-ID" sz="1400" dirty="0" smtClean="0">
              <a:solidFill>
                <a:schemeClr val="tx1">
                  <a:lumMod val="50000"/>
                  <a:lumOff val="50000"/>
                </a:schemeClr>
              </a:solidFill>
            </a:rPr>
            <a:t>1  0  1  2  1  1  6  1</a:t>
          </a:r>
          <a:endParaRPr lang="en-US" sz="1400" dirty="0"/>
        </a:p>
      </dgm:t>
    </dgm:pt>
    <dgm:pt modelId="{51F190D2-023A-4818-BC9B-D2682FF08AA3}" type="parTrans" cxnId="{89776F95-AC0F-4243-ACDD-1AAB4DEB5923}">
      <dgm:prSet/>
      <dgm:spPr/>
      <dgm:t>
        <a:bodyPr/>
        <a:lstStyle/>
        <a:p>
          <a:endParaRPr lang="en-US"/>
        </a:p>
      </dgm:t>
    </dgm:pt>
    <dgm:pt modelId="{43E2E0B8-07CB-4E63-B2C6-74D12DD1584F}" type="sibTrans" cxnId="{89776F95-AC0F-4243-ACDD-1AAB4DEB5923}">
      <dgm:prSet/>
      <dgm:spPr/>
      <dgm:t>
        <a:bodyPr/>
        <a:lstStyle/>
        <a:p>
          <a:endParaRPr lang="en-US"/>
        </a:p>
      </dgm:t>
    </dgm:pt>
    <dgm:pt modelId="{0E37412B-1A29-48C3-8C5A-ABA469ED4C29}">
      <dgm:prSet phldrT="[Text]" custT="1">
        <dgm:style>
          <a:lnRef idx="2">
            <a:schemeClr val="dk1"/>
          </a:lnRef>
          <a:fillRef idx="1">
            <a:schemeClr val="lt1"/>
          </a:fillRef>
          <a:effectRef idx="0">
            <a:schemeClr val="dk1"/>
          </a:effectRef>
          <a:fontRef idx="minor">
            <a:schemeClr val="dk1"/>
          </a:fontRef>
        </dgm:style>
      </dgm:prSet>
      <dgm:spPr>
        <a:ln/>
      </dgm:spPr>
      <dgm:t>
        <a:bodyPr/>
        <a:lstStyle/>
        <a:p>
          <a:pPr algn="r"/>
          <a:r>
            <a:rPr lang="id-ID" sz="1400" dirty="0" smtClean="0">
              <a:solidFill>
                <a:schemeClr val="tx1">
                  <a:lumMod val="50000"/>
                  <a:lumOff val="50000"/>
                </a:schemeClr>
              </a:solidFill>
            </a:rPr>
            <a:t>E  R  I   S  U  K  M  A  W  A  N</a:t>
          </a:r>
        </a:p>
        <a:p>
          <a:pPr algn="r"/>
          <a:r>
            <a:rPr lang="id-ID" sz="1400" dirty="0" smtClean="0">
              <a:solidFill>
                <a:schemeClr val="tx1">
                  <a:lumMod val="50000"/>
                  <a:lumOff val="50000"/>
                </a:schemeClr>
              </a:solidFill>
            </a:rPr>
            <a:t>1  0  1  2  1  1  3  9</a:t>
          </a:r>
          <a:endParaRPr lang="en-US" sz="1400" dirty="0">
            <a:solidFill>
              <a:schemeClr val="tx1">
                <a:lumMod val="50000"/>
                <a:lumOff val="50000"/>
              </a:schemeClr>
            </a:solidFill>
          </a:endParaRPr>
        </a:p>
      </dgm:t>
    </dgm:pt>
    <dgm:pt modelId="{9C9B1130-FB05-4CF7-8BB6-C8DB1994362E}" type="sibTrans" cxnId="{9AB6AE39-4C38-4E1B-9F9F-2C96F112FE5E}">
      <dgm:prSet/>
      <dgm:spPr/>
      <dgm:t>
        <a:bodyPr/>
        <a:lstStyle/>
        <a:p>
          <a:endParaRPr lang="en-US"/>
        </a:p>
      </dgm:t>
    </dgm:pt>
    <dgm:pt modelId="{58E766B5-FEFE-44F3-8BE9-EB760D7E03D1}" type="parTrans" cxnId="{9AB6AE39-4C38-4E1B-9F9F-2C96F112FE5E}">
      <dgm:prSet/>
      <dgm:spPr/>
      <dgm:t>
        <a:bodyPr/>
        <a:lstStyle/>
        <a:p>
          <a:endParaRPr lang="en-US"/>
        </a:p>
      </dgm:t>
    </dgm:pt>
    <dgm:pt modelId="{EDC4E283-2F62-4FD6-8BF5-0DAE1DE7337D}">
      <dgm:prSet phldrT="[Text]" custT="1">
        <dgm:style>
          <a:lnRef idx="2">
            <a:schemeClr val="dk1"/>
          </a:lnRef>
          <a:fillRef idx="1">
            <a:schemeClr val="lt1"/>
          </a:fillRef>
          <a:effectRef idx="0">
            <a:schemeClr val="dk1"/>
          </a:effectRef>
          <a:fontRef idx="minor">
            <a:schemeClr val="dk1"/>
          </a:fontRef>
        </dgm:style>
      </dgm:prSet>
      <dgm:spPr/>
      <dgm:t>
        <a:bodyPr/>
        <a:lstStyle/>
        <a:p>
          <a:pPr algn="l"/>
          <a:r>
            <a:rPr lang="id-ID" sz="1400" dirty="0" smtClean="0">
              <a:solidFill>
                <a:schemeClr val="tx1">
                  <a:lumMod val="50000"/>
                  <a:lumOff val="50000"/>
                </a:schemeClr>
              </a:solidFill>
            </a:rPr>
            <a:t>I  L  M  I   F  A  T  H  U  R  R  A  H  M  A  N   G</a:t>
          </a:r>
        </a:p>
        <a:p>
          <a:pPr algn="l"/>
          <a:r>
            <a:rPr lang="id-ID" sz="1400" dirty="0" smtClean="0">
              <a:solidFill>
                <a:schemeClr val="tx1">
                  <a:lumMod val="50000"/>
                  <a:lumOff val="50000"/>
                </a:schemeClr>
              </a:solidFill>
            </a:rPr>
            <a:t>1  0  1  2  1  1  5  7</a:t>
          </a:r>
          <a:endParaRPr lang="en-US" sz="1400" dirty="0"/>
        </a:p>
      </dgm:t>
    </dgm:pt>
    <dgm:pt modelId="{B0579B28-6237-40E8-920B-F6627A4C9B10}" type="parTrans" cxnId="{9A998B08-6A9B-43C5-91BD-C4AA4551C6CC}">
      <dgm:prSet/>
      <dgm:spPr/>
      <dgm:t>
        <a:bodyPr/>
        <a:lstStyle/>
        <a:p>
          <a:endParaRPr lang="en-US"/>
        </a:p>
      </dgm:t>
    </dgm:pt>
    <dgm:pt modelId="{36202265-B095-4954-9806-A54C759B23A6}" type="sibTrans" cxnId="{9A998B08-6A9B-43C5-91BD-C4AA4551C6CC}">
      <dgm:prSet/>
      <dgm:spPr/>
      <dgm:t>
        <a:bodyPr/>
        <a:lstStyle/>
        <a:p>
          <a:endParaRPr lang="en-US"/>
        </a:p>
      </dgm:t>
    </dgm:pt>
    <dgm:pt modelId="{73E636B0-7315-4C9C-B595-5C4418E3CBEB}" type="pres">
      <dgm:prSet presAssocID="{B49B0687-1B15-4E7C-AEF2-FFDC4AC677F9}" presName="linearFlow" presStyleCnt="0">
        <dgm:presLayoutVars>
          <dgm:dir/>
          <dgm:resizeHandles val="exact"/>
        </dgm:presLayoutVars>
      </dgm:prSet>
      <dgm:spPr/>
    </dgm:pt>
    <dgm:pt modelId="{514D81EB-44E5-4606-9286-9AE78A876340}" type="pres">
      <dgm:prSet presAssocID="{9391FBCE-C9E5-41ED-9B12-7050FF5AFBEE}" presName="composite" presStyleCnt="0"/>
      <dgm:spPr/>
    </dgm:pt>
    <dgm:pt modelId="{C6018A4D-455B-43F7-A104-42230DE55CEF}" type="pres">
      <dgm:prSet presAssocID="{9391FBCE-C9E5-41ED-9B12-7050FF5AFBEE}" presName="imgShp" presStyleLbl="fgImgPlace1" presStyleIdx="0" presStyleCnt="4" custScaleX="148542" custScaleY="152224" custLinFactNeighborX="1303" custLinFactNeighborY="666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01A7D621-811D-434D-BCF4-676007989E5F}" type="pres">
      <dgm:prSet presAssocID="{9391FBCE-C9E5-41ED-9B12-7050FF5AFBEE}" presName="txShp" presStyleLbl="node1" presStyleIdx="0" presStyleCnt="4" custLinFactNeighborY="6661">
        <dgm:presLayoutVars>
          <dgm:bulletEnabled val="1"/>
        </dgm:presLayoutVars>
      </dgm:prSet>
      <dgm:spPr>
        <a:prstGeom prst="roundRect">
          <a:avLst/>
        </a:prstGeom>
      </dgm:spPr>
      <dgm:t>
        <a:bodyPr/>
        <a:lstStyle/>
        <a:p>
          <a:endParaRPr lang="en-US"/>
        </a:p>
      </dgm:t>
    </dgm:pt>
    <dgm:pt modelId="{F5B50136-81EE-46C7-B364-8847264CF452}" type="pres">
      <dgm:prSet presAssocID="{B072E618-9B8F-4BBD-AAD1-FB65D83301EB}" presName="spacing" presStyleCnt="0"/>
      <dgm:spPr/>
    </dgm:pt>
    <dgm:pt modelId="{586C1D51-516D-406D-B9FD-783E89098440}" type="pres">
      <dgm:prSet presAssocID="{20B47C22-5A39-4C2F-AEE1-B9E510181CC7}" presName="composite" presStyleCnt="0"/>
      <dgm:spPr/>
    </dgm:pt>
    <dgm:pt modelId="{00CB0EAC-4912-44FB-B1A1-726B14601140}" type="pres">
      <dgm:prSet presAssocID="{20B47C22-5A39-4C2F-AEE1-B9E510181CC7}" presName="imgShp" presStyleLbl="fgImgPlace1" presStyleIdx="1" presStyleCnt="4" custScaleX="143066" custScaleY="139173" custLinFactX="200000" custLinFactNeighborX="250407" custLinFactNeighborY="9474"/>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DF712318-8DF2-43F4-BEBB-8A39678E3537}" type="pres">
      <dgm:prSet presAssocID="{20B47C22-5A39-4C2F-AEE1-B9E510181CC7}" presName="txShp" presStyleLbl="node1" presStyleIdx="1" presStyleCnt="4" custLinFactNeighborX="-16977" custLinFactNeighborY="3909">
        <dgm:presLayoutVars>
          <dgm:bulletEnabled val="1"/>
        </dgm:presLayoutVars>
      </dgm:prSet>
      <dgm:spPr>
        <a:prstGeom prst="roundRect">
          <a:avLst/>
        </a:prstGeom>
      </dgm:spPr>
      <dgm:t>
        <a:bodyPr/>
        <a:lstStyle/>
        <a:p>
          <a:endParaRPr lang="en-US"/>
        </a:p>
      </dgm:t>
    </dgm:pt>
    <dgm:pt modelId="{1FBD255A-F5B0-4D2B-9CA4-0B30D1C8EDA8}" type="pres">
      <dgm:prSet presAssocID="{43E2E0B8-07CB-4E63-B2C6-74D12DD1584F}" presName="spacing" presStyleCnt="0"/>
      <dgm:spPr/>
    </dgm:pt>
    <dgm:pt modelId="{D9BB26D1-0C43-4AAB-8B16-3E50CF2E8CBD}" type="pres">
      <dgm:prSet presAssocID="{0E37412B-1A29-48C3-8C5A-ABA469ED4C29}" presName="composite" presStyleCnt="0"/>
      <dgm:spPr/>
    </dgm:pt>
    <dgm:pt modelId="{55FD6462-DD73-4D9A-BDA3-339FE2D74817}" type="pres">
      <dgm:prSet presAssocID="{0E37412B-1A29-48C3-8C5A-ABA469ED4C29}" presName="imgShp" presStyleLbl="fgImgPlace1" presStyleIdx="2" presStyleCnt="4" custScaleX="158961" custScaleY="15783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3E98C3F-0E85-41A5-9E7E-1C1DC686708C}" type="pres">
      <dgm:prSet presAssocID="{0E37412B-1A29-48C3-8C5A-ABA469ED4C29}" presName="txShp" presStyleLbl="node1" presStyleIdx="2" presStyleCnt="4">
        <dgm:presLayoutVars>
          <dgm:bulletEnabled val="1"/>
        </dgm:presLayoutVars>
      </dgm:prSet>
      <dgm:spPr>
        <a:prstGeom prst="roundRect">
          <a:avLst/>
        </a:prstGeom>
      </dgm:spPr>
      <dgm:t>
        <a:bodyPr/>
        <a:lstStyle/>
        <a:p>
          <a:endParaRPr lang="en-US"/>
        </a:p>
      </dgm:t>
    </dgm:pt>
    <dgm:pt modelId="{7ECC5CC3-4A49-4B6F-A919-D35CAF346D30}" type="pres">
      <dgm:prSet presAssocID="{9C9B1130-FB05-4CF7-8BB6-C8DB1994362E}" presName="spacing" presStyleCnt="0"/>
      <dgm:spPr/>
    </dgm:pt>
    <dgm:pt modelId="{9140DA0E-AAE9-4F15-9CA5-3A0A3D4C5054}" type="pres">
      <dgm:prSet presAssocID="{EDC4E283-2F62-4FD6-8BF5-0DAE1DE7337D}" presName="composite" presStyleCnt="0"/>
      <dgm:spPr/>
    </dgm:pt>
    <dgm:pt modelId="{42FA184F-4573-4AA5-9A06-965F8D6277BD}" type="pres">
      <dgm:prSet presAssocID="{EDC4E283-2F62-4FD6-8BF5-0DAE1DE7337D}" presName="imgShp" presStyleLbl="fgImgPlace1" presStyleIdx="3" presStyleCnt="4" custScaleX="157949" custScaleY="150376" custLinFactX="200000" custLinFactNeighborX="270168" custLinFactNeighborY="-16044"/>
      <dgm:spPr>
        <a:blipFill>
          <a:blip xmlns:r="http://schemas.openxmlformats.org/officeDocument/2006/relationships" r:embed="rId4">
            <a:extLst>
              <a:ext uri="{28A0092B-C50C-407E-A947-70E740481C1C}">
                <a14:useLocalDpi xmlns:a14="http://schemas.microsoft.com/office/drawing/2010/main" val="0"/>
              </a:ext>
            </a:extLst>
          </a:blip>
          <a:srcRect/>
          <a:stretch>
            <a:fillRect t="-61000" b="-61000"/>
          </a:stretch>
        </a:blipFill>
      </dgm:spPr>
    </dgm:pt>
    <dgm:pt modelId="{2D697E66-2C4D-47E9-B9CB-54C048AE8E87}" type="pres">
      <dgm:prSet presAssocID="{EDC4E283-2F62-4FD6-8BF5-0DAE1DE7337D}" presName="txShp" presStyleLbl="node1" presStyleIdx="3" presStyleCnt="4" custLinFactNeighborX="-15839" custLinFactNeighborY="-7818">
        <dgm:presLayoutVars>
          <dgm:bulletEnabled val="1"/>
        </dgm:presLayoutVars>
      </dgm:prSet>
      <dgm:spPr>
        <a:prstGeom prst="roundRect">
          <a:avLst/>
        </a:prstGeom>
      </dgm:spPr>
      <dgm:t>
        <a:bodyPr/>
        <a:lstStyle/>
        <a:p>
          <a:endParaRPr lang="en-US"/>
        </a:p>
      </dgm:t>
    </dgm:pt>
  </dgm:ptLst>
  <dgm:cxnLst>
    <dgm:cxn modelId="{E8ABE04C-CE52-48C7-834B-01B2D6C827FD}" type="presOf" srcId="{20B47C22-5A39-4C2F-AEE1-B9E510181CC7}" destId="{DF712318-8DF2-43F4-BEBB-8A39678E3537}" srcOrd="0" destOrd="0" presId="urn:microsoft.com/office/officeart/2005/8/layout/vList3"/>
    <dgm:cxn modelId="{51728855-C0FD-4E03-975F-D71F55D56B2B}" srcId="{B49B0687-1B15-4E7C-AEF2-FFDC4AC677F9}" destId="{9391FBCE-C9E5-41ED-9B12-7050FF5AFBEE}" srcOrd="0" destOrd="0" parTransId="{6D343C7C-8C7B-4161-AC58-A6B6BC71358C}" sibTransId="{B072E618-9B8F-4BBD-AAD1-FB65D83301EB}"/>
    <dgm:cxn modelId="{9A998B08-6A9B-43C5-91BD-C4AA4551C6CC}" srcId="{B49B0687-1B15-4E7C-AEF2-FFDC4AC677F9}" destId="{EDC4E283-2F62-4FD6-8BF5-0DAE1DE7337D}" srcOrd="3" destOrd="0" parTransId="{B0579B28-6237-40E8-920B-F6627A4C9B10}" sibTransId="{36202265-B095-4954-9806-A54C759B23A6}"/>
    <dgm:cxn modelId="{D39E5830-B8F2-416E-9013-D7E390B6DC48}" type="presOf" srcId="{9391FBCE-C9E5-41ED-9B12-7050FF5AFBEE}" destId="{01A7D621-811D-434D-BCF4-676007989E5F}" srcOrd="0" destOrd="0" presId="urn:microsoft.com/office/officeart/2005/8/layout/vList3"/>
    <dgm:cxn modelId="{9AB6AE39-4C38-4E1B-9F9F-2C96F112FE5E}" srcId="{B49B0687-1B15-4E7C-AEF2-FFDC4AC677F9}" destId="{0E37412B-1A29-48C3-8C5A-ABA469ED4C29}" srcOrd="2" destOrd="0" parTransId="{58E766B5-FEFE-44F3-8BE9-EB760D7E03D1}" sibTransId="{9C9B1130-FB05-4CF7-8BB6-C8DB1994362E}"/>
    <dgm:cxn modelId="{D33FAAD0-9C28-4740-B501-472D4EEE6A71}" type="presOf" srcId="{B49B0687-1B15-4E7C-AEF2-FFDC4AC677F9}" destId="{73E636B0-7315-4C9C-B595-5C4418E3CBEB}" srcOrd="0" destOrd="0" presId="urn:microsoft.com/office/officeart/2005/8/layout/vList3"/>
    <dgm:cxn modelId="{CFB501B9-7719-4775-98D4-F27FED71ACAD}" type="presOf" srcId="{0E37412B-1A29-48C3-8C5A-ABA469ED4C29}" destId="{53E98C3F-0E85-41A5-9E7E-1C1DC686708C}" srcOrd="0" destOrd="0" presId="urn:microsoft.com/office/officeart/2005/8/layout/vList3"/>
    <dgm:cxn modelId="{89776F95-AC0F-4243-ACDD-1AAB4DEB5923}" srcId="{B49B0687-1B15-4E7C-AEF2-FFDC4AC677F9}" destId="{20B47C22-5A39-4C2F-AEE1-B9E510181CC7}" srcOrd="1" destOrd="0" parTransId="{51F190D2-023A-4818-BC9B-D2682FF08AA3}" sibTransId="{43E2E0B8-07CB-4E63-B2C6-74D12DD1584F}"/>
    <dgm:cxn modelId="{F8ECEAD8-83D3-48C8-ACD9-FE8F6DC5A64C}" type="presOf" srcId="{EDC4E283-2F62-4FD6-8BF5-0DAE1DE7337D}" destId="{2D697E66-2C4D-47E9-B9CB-54C048AE8E87}" srcOrd="0" destOrd="0" presId="urn:microsoft.com/office/officeart/2005/8/layout/vList3"/>
    <dgm:cxn modelId="{E22B0FC2-616D-4BA0-A97F-E89C3CD941AF}" type="presParOf" srcId="{73E636B0-7315-4C9C-B595-5C4418E3CBEB}" destId="{514D81EB-44E5-4606-9286-9AE78A876340}" srcOrd="0" destOrd="0" presId="urn:microsoft.com/office/officeart/2005/8/layout/vList3"/>
    <dgm:cxn modelId="{496CCD68-3834-4F1C-AFF1-784B9FAB22F7}" type="presParOf" srcId="{514D81EB-44E5-4606-9286-9AE78A876340}" destId="{C6018A4D-455B-43F7-A104-42230DE55CEF}" srcOrd="0" destOrd="0" presId="urn:microsoft.com/office/officeart/2005/8/layout/vList3"/>
    <dgm:cxn modelId="{45A18035-3C49-4A80-B150-034B0475F81D}" type="presParOf" srcId="{514D81EB-44E5-4606-9286-9AE78A876340}" destId="{01A7D621-811D-434D-BCF4-676007989E5F}" srcOrd="1" destOrd="0" presId="urn:microsoft.com/office/officeart/2005/8/layout/vList3"/>
    <dgm:cxn modelId="{66C00E5F-90D9-49A6-964F-F490EF2E85C4}" type="presParOf" srcId="{73E636B0-7315-4C9C-B595-5C4418E3CBEB}" destId="{F5B50136-81EE-46C7-B364-8847264CF452}" srcOrd="1" destOrd="0" presId="urn:microsoft.com/office/officeart/2005/8/layout/vList3"/>
    <dgm:cxn modelId="{A709898A-47EB-456B-9140-C8AB159CFBCE}" type="presParOf" srcId="{73E636B0-7315-4C9C-B595-5C4418E3CBEB}" destId="{586C1D51-516D-406D-B9FD-783E89098440}" srcOrd="2" destOrd="0" presId="urn:microsoft.com/office/officeart/2005/8/layout/vList3"/>
    <dgm:cxn modelId="{4567E315-FA8D-430D-B3DB-8D10867A340C}" type="presParOf" srcId="{586C1D51-516D-406D-B9FD-783E89098440}" destId="{00CB0EAC-4912-44FB-B1A1-726B14601140}" srcOrd="0" destOrd="0" presId="urn:microsoft.com/office/officeart/2005/8/layout/vList3"/>
    <dgm:cxn modelId="{8DB2C612-31BE-4C0C-8566-26227E28139E}" type="presParOf" srcId="{586C1D51-516D-406D-B9FD-783E89098440}" destId="{DF712318-8DF2-43F4-BEBB-8A39678E3537}" srcOrd="1" destOrd="0" presId="urn:microsoft.com/office/officeart/2005/8/layout/vList3"/>
    <dgm:cxn modelId="{836B2344-5A49-40C9-8734-68ECFE2F03AE}" type="presParOf" srcId="{73E636B0-7315-4C9C-B595-5C4418E3CBEB}" destId="{1FBD255A-F5B0-4D2B-9CA4-0B30D1C8EDA8}" srcOrd="3" destOrd="0" presId="urn:microsoft.com/office/officeart/2005/8/layout/vList3"/>
    <dgm:cxn modelId="{9C924120-1FE0-4AF0-A35A-BC9ACF17EB54}" type="presParOf" srcId="{73E636B0-7315-4C9C-B595-5C4418E3CBEB}" destId="{D9BB26D1-0C43-4AAB-8B16-3E50CF2E8CBD}" srcOrd="4" destOrd="0" presId="urn:microsoft.com/office/officeart/2005/8/layout/vList3"/>
    <dgm:cxn modelId="{0D4D1B02-4639-4263-A465-7FDDFE91FE1F}" type="presParOf" srcId="{D9BB26D1-0C43-4AAB-8B16-3E50CF2E8CBD}" destId="{55FD6462-DD73-4D9A-BDA3-339FE2D74817}" srcOrd="0" destOrd="0" presId="urn:microsoft.com/office/officeart/2005/8/layout/vList3"/>
    <dgm:cxn modelId="{3120FFF2-F9D0-43AD-ABF1-FCD492498BA9}" type="presParOf" srcId="{D9BB26D1-0C43-4AAB-8B16-3E50CF2E8CBD}" destId="{53E98C3F-0E85-41A5-9E7E-1C1DC686708C}" srcOrd="1" destOrd="0" presId="urn:microsoft.com/office/officeart/2005/8/layout/vList3"/>
    <dgm:cxn modelId="{F002B5CD-3384-4146-9066-6D8ADFC04AF8}" type="presParOf" srcId="{73E636B0-7315-4C9C-B595-5C4418E3CBEB}" destId="{7ECC5CC3-4A49-4B6F-A919-D35CAF346D30}" srcOrd="5" destOrd="0" presId="urn:microsoft.com/office/officeart/2005/8/layout/vList3"/>
    <dgm:cxn modelId="{8AF22D02-8775-4680-B2BD-3520895704B6}" type="presParOf" srcId="{73E636B0-7315-4C9C-B595-5C4418E3CBEB}" destId="{9140DA0E-AAE9-4F15-9CA5-3A0A3D4C5054}" srcOrd="6" destOrd="0" presId="urn:microsoft.com/office/officeart/2005/8/layout/vList3"/>
    <dgm:cxn modelId="{8FCD4F17-B970-4BA5-A76E-F0C876C50C79}" type="presParOf" srcId="{9140DA0E-AAE9-4F15-9CA5-3A0A3D4C5054}" destId="{42FA184F-4573-4AA5-9A06-965F8D6277BD}" srcOrd="0" destOrd="0" presId="urn:microsoft.com/office/officeart/2005/8/layout/vList3"/>
    <dgm:cxn modelId="{1EB658DF-932D-44F2-BC95-ABC96CA68E67}" type="presParOf" srcId="{9140DA0E-AAE9-4F15-9CA5-3A0A3D4C5054}" destId="{2D697E66-2C4D-47E9-B9CB-54C048AE8E87}" srcOrd="1" destOrd="0" presId="urn:microsoft.com/office/officeart/2005/8/layout/vList3"/>
  </dgm:cxnLst>
  <dgm:bg>
    <a:solidFill>
      <a:schemeClr val="bg1"/>
    </a:solidFill>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DC9FBC-1348-41B6-9EE8-7851FAE2656F}"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US"/>
        </a:p>
      </dgm:t>
    </dgm:pt>
    <dgm:pt modelId="{61F47933-99D7-4FF7-97D5-34852A11E487}">
      <dgm:prSet phldrT="[Text]"/>
      <dgm:spPr/>
      <dgm:t>
        <a:bodyPr/>
        <a:lstStyle/>
        <a:p>
          <a:endParaRPr lang="en-US" dirty="0"/>
        </a:p>
      </dgm:t>
    </dgm:pt>
    <dgm:pt modelId="{AFC85620-8BA4-48EC-936B-7241CCAAD3A4}" type="parTrans" cxnId="{0A5BFB5F-13ED-40FB-9599-150EBE71BAB9}">
      <dgm:prSet/>
      <dgm:spPr/>
      <dgm:t>
        <a:bodyPr/>
        <a:lstStyle/>
        <a:p>
          <a:endParaRPr lang="en-US"/>
        </a:p>
      </dgm:t>
    </dgm:pt>
    <dgm:pt modelId="{B9CC02CA-437B-49F2-B419-CCB5FA635AE1}" type="sibTrans" cxnId="{0A5BFB5F-13ED-40FB-9599-150EBE71BAB9}">
      <dgm:prSet/>
      <dgm:spPr/>
      <dgm:t>
        <a:bodyPr/>
        <a:lstStyle/>
        <a:p>
          <a:endParaRPr lang="en-US"/>
        </a:p>
      </dgm:t>
    </dgm:pt>
    <dgm:pt modelId="{8B7588B5-B04F-4833-B504-B9BC1858B0A3}">
      <dgm:prSet phldrT="[Text]"/>
      <dgm:spPr/>
      <dgm:t>
        <a:bodyPr/>
        <a:lstStyle/>
        <a:p>
          <a:endParaRPr lang="en-US" dirty="0"/>
        </a:p>
      </dgm:t>
    </dgm:pt>
    <dgm:pt modelId="{82E20E34-261A-4F8A-9318-27721E8D896D}" type="parTrans" cxnId="{A27D8ACD-3702-495B-B209-BEF7145CE873}">
      <dgm:prSet/>
      <dgm:spPr/>
      <dgm:t>
        <a:bodyPr/>
        <a:lstStyle/>
        <a:p>
          <a:endParaRPr lang="en-US"/>
        </a:p>
      </dgm:t>
    </dgm:pt>
    <dgm:pt modelId="{66FEEA61-417C-4185-BDD9-2DD41D921315}" type="sibTrans" cxnId="{A27D8ACD-3702-495B-B209-BEF7145CE873}">
      <dgm:prSet/>
      <dgm:spPr/>
      <dgm:t>
        <a:bodyPr/>
        <a:lstStyle/>
        <a:p>
          <a:endParaRPr lang="en-US"/>
        </a:p>
      </dgm:t>
    </dgm:pt>
    <dgm:pt modelId="{A69BE8DA-ACA8-4612-AA03-BC24101045F0}">
      <dgm:prSet phldrT="[Text]" custT="1"/>
      <dgm:spPr/>
      <dgm:t>
        <a:bodyPr/>
        <a:lstStyle/>
        <a:p>
          <a:endParaRPr lang="en-US" sz="1800" dirty="0"/>
        </a:p>
      </dgm:t>
    </dgm:pt>
    <dgm:pt modelId="{C953B714-3497-43FB-A4B5-DFD70765901E}" type="sibTrans" cxnId="{A8922541-6217-4375-9F7E-9614B76EE98D}">
      <dgm:prSet/>
      <dgm:spPr/>
      <dgm:t>
        <a:bodyPr/>
        <a:lstStyle/>
        <a:p>
          <a:endParaRPr lang="en-US"/>
        </a:p>
      </dgm:t>
    </dgm:pt>
    <dgm:pt modelId="{AE3E68F9-1750-4460-AE25-60DEEE8207F2}" type="parTrans" cxnId="{A8922541-6217-4375-9F7E-9614B76EE98D}">
      <dgm:prSet/>
      <dgm:spPr/>
      <dgm:t>
        <a:bodyPr/>
        <a:lstStyle/>
        <a:p>
          <a:endParaRPr lang="en-US"/>
        </a:p>
      </dgm:t>
    </dgm:pt>
    <dgm:pt modelId="{2FFD2BC0-806B-4EC9-8369-3A0E77EE8602}" type="pres">
      <dgm:prSet presAssocID="{D1DC9FBC-1348-41B6-9EE8-7851FAE2656F}" presName="Name0" presStyleCnt="0">
        <dgm:presLayoutVars>
          <dgm:chMax/>
          <dgm:chPref/>
          <dgm:dir/>
          <dgm:animLvl val="lvl"/>
        </dgm:presLayoutVars>
      </dgm:prSet>
      <dgm:spPr/>
    </dgm:pt>
    <dgm:pt modelId="{ABA969BC-B19A-494F-937C-0EC0F8B84685}" type="pres">
      <dgm:prSet presAssocID="{A69BE8DA-ACA8-4612-AA03-BC24101045F0}" presName="composite" presStyleCnt="0"/>
      <dgm:spPr/>
    </dgm:pt>
    <dgm:pt modelId="{83DCC8FC-8673-4F3E-9B3C-C3A218454CC6}" type="pres">
      <dgm:prSet presAssocID="{A69BE8DA-ACA8-4612-AA03-BC24101045F0}" presName="Parent1" presStyleLbl="node1" presStyleIdx="0" presStyleCnt="6" custScaleX="110075" custLinFactNeighborX="7385" custLinFactNeighborY="-5">
        <dgm:presLayoutVars>
          <dgm:chMax val="1"/>
          <dgm:chPref val="1"/>
          <dgm:bulletEnabled val="1"/>
        </dgm:presLayoutVars>
      </dgm:prSet>
      <dgm:spPr/>
      <dgm:t>
        <a:bodyPr/>
        <a:lstStyle/>
        <a:p>
          <a:endParaRPr lang="en-US"/>
        </a:p>
      </dgm:t>
    </dgm:pt>
    <dgm:pt modelId="{FBBF1311-AEFE-4A94-A862-A5C531A08657}" type="pres">
      <dgm:prSet presAssocID="{A69BE8DA-ACA8-4612-AA03-BC24101045F0}" presName="Childtext1" presStyleLbl="revTx" presStyleIdx="0" presStyleCnt="3" custLinFactNeighborX="7814" custLinFactNeighborY="-3206">
        <dgm:presLayoutVars>
          <dgm:chMax val="0"/>
          <dgm:chPref val="0"/>
          <dgm:bulletEnabled val="1"/>
        </dgm:presLayoutVars>
      </dgm:prSet>
      <dgm:spPr/>
      <dgm:t>
        <a:bodyPr/>
        <a:lstStyle/>
        <a:p>
          <a:endParaRPr lang="en-US"/>
        </a:p>
      </dgm:t>
    </dgm:pt>
    <dgm:pt modelId="{395A8F9D-D59A-43DE-B215-3D264FF8EB37}" type="pres">
      <dgm:prSet presAssocID="{A69BE8DA-ACA8-4612-AA03-BC24101045F0}" presName="BalanceSpacing" presStyleCnt="0"/>
      <dgm:spPr/>
    </dgm:pt>
    <dgm:pt modelId="{3AF9ADE9-3670-4634-92DD-812DE7A29F57}" type="pres">
      <dgm:prSet presAssocID="{A69BE8DA-ACA8-4612-AA03-BC24101045F0}" presName="BalanceSpacing1" presStyleCnt="0"/>
      <dgm:spPr/>
    </dgm:pt>
    <dgm:pt modelId="{EF220839-7249-446E-B903-5C3683CF30C7}" type="pres">
      <dgm:prSet presAssocID="{C953B714-3497-43FB-A4B5-DFD70765901E}" presName="Accent1Text" presStyleLbl="node1" presStyleIdx="1" presStyleCnt="6" custScaleX="114244"/>
      <dgm:spPr/>
    </dgm:pt>
    <dgm:pt modelId="{19EC4BA4-30F0-463D-8B52-D0E784C8FC99}" type="pres">
      <dgm:prSet presAssocID="{C953B714-3497-43FB-A4B5-DFD70765901E}" presName="spaceBetweenRectangles" presStyleCnt="0"/>
      <dgm:spPr/>
    </dgm:pt>
    <dgm:pt modelId="{163F8065-502D-4641-AD79-5FFC6579BE07}" type="pres">
      <dgm:prSet presAssocID="{61F47933-99D7-4FF7-97D5-34852A11E487}" presName="composite" presStyleCnt="0"/>
      <dgm:spPr/>
    </dgm:pt>
    <dgm:pt modelId="{A6547DBB-AE23-4E36-BAA5-ACF57890D73C}" type="pres">
      <dgm:prSet presAssocID="{61F47933-99D7-4FF7-97D5-34852A11E487}" presName="Parent1" presStyleLbl="node1" presStyleIdx="2" presStyleCnt="6" custLinFactNeighborX="2211" custLinFactNeighborY="-1923">
        <dgm:presLayoutVars>
          <dgm:chMax val="1"/>
          <dgm:chPref val="1"/>
          <dgm:bulletEnabled val="1"/>
        </dgm:presLayoutVars>
      </dgm:prSet>
      <dgm:spPr/>
    </dgm:pt>
    <dgm:pt modelId="{1113CA82-21DA-4806-A7D9-BE3855A04DD8}" type="pres">
      <dgm:prSet presAssocID="{61F47933-99D7-4FF7-97D5-34852A11E487}" presName="Childtext1" presStyleLbl="revTx" presStyleIdx="1" presStyleCnt="3">
        <dgm:presLayoutVars>
          <dgm:chMax val="0"/>
          <dgm:chPref val="0"/>
          <dgm:bulletEnabled val="1"/>
        </dgm:presLayoutVars>
      </dgm:prSet>
      <dgm:spPr/>
      <dgm:t>
        <a:bodyPr/>
        <a:lstStyle/>
        <a:p>
          <a:endParaRPr lang="en-US"/>
        </a:p>
      </dgm:t>
    </dgm:pt>
    <dgm:pt modelId="{51D7860B-0F95-43A1-AD27-63049851904E}" type="pres">
      <dgm:prSet presAssocID="{61F47933-99D7-4FF7-97D5-34852A11E487}" presName="BalanceSpacing" presStyleCnt="0"/>
      <dgm:spPr/>
    </dgm:pt>
    <dgm:pt modelId="{590A99D9-4773-4F29-93C1-3EE420B0B7C6}" type="pres">
      <dgm:prSet presAssocID="{61F47933-99D7-4FF7-97D5-34852A11E487}" presName="BalanceSpacing1" presStyleCnt="0"/>
      <dgm:spPr/>
    </dgm:pt>
    <dgm:pt modelId="{C0651238-5EC0-48D9-93CA-A0D3A8C20B53}" type="pres">
      <dgm:prSet presAssocID="{B9CC02CA-437B-49F2-B419-CCB5FA635AE1}" presName="Accent1Text" presStyleLbl="node1" presStyleIdx="3" presStyleCnt="6"/>
      <dgm:spPr/>
    </dgm:pt>
    <dgm:pt modelId="{AEC20BA6-3A61-4FB8-9589-6E1975ACBBA8}" type="pres">
      <dgm:prSet presAssocID="{B9CC02CA-437B-49F2-B419-CCB5FA635AE1}" presName="spaceBetweenRectangles" presStyleCnt="0"/>
      <dgm:spPr/>
    </dgm:pt>
    <dgm:pt modelId="{B4E43EE3-EB91-4F50-AC89-4786E8EC7A4A}" type="pres">
      <dgm:prSet presAssocID="{8B7588B5-B04F-4833-B504-B9BC1858B0A3}" presName="composite" presStyleCnt="0"/>
      <dgm:spPr/>
    </dgm:pt>
    <dgm:pt modelId="{10155FAC-27CA-402E-BE27-DAA1A59933BF}" type="pres">
      <dgm:prSet presAssocID="{8B7588B5-B04F-4833-B504-B9BC1858B0A3}" presName="Parent1" presStyleLbl="node1" presStyleIdx="4" presStyleCnt="6">
        <dgm:presLayoutVars>
          <dgm:chMax val="1"/>
          <dgm:chPref val="1"/>
          <dgm:bulletEnabled val="1"/>
        </dgm:presLayoutVars>
      </dgm:prSet>
      <dgm:spPr/>
    </dgm:pt>
    <dgm:pt modelId="{D0563128-FCAE-44FC-BADD-02133E1107F9}" type="pres">
      <dgm:prSet presAssocID="{8B7588B5-B04F-4833-B504-B9BC1858B0A3}" presName="Childtext1" presStyleLbl="revTx" presStyleIdx="2" presStyleCnt="3">
        <dgm:presLayoutVars>
          <dgm:chMax val="0"/>
          <dgm:chPref val="0"/>
          <dgm:bulletEnabled val="1"/>
        </dgm:presLayoutVars>
      </dgm:prSet>
      <dgm:spPr/>
      <dgm:t>
        <a:bodyPr/>
        <a:lstStyle/>
        <a:p>
          <a:endParaRPr lang="en-US"/>
        </a:p>
      </dgm:t>
    </dgm:pt>
    <dgm:pt modelId="{09B88D34-43AF-470B-8682-0D083043C189}" type="pres">
      <dgm:prSet presAssocID="{8B7588B5-B04F-4833-B504-B9BC1858B0A3}" presName="BalanceSpacing" presStyleCnt="0"/>
      <dgm:spPr/>
    </dgm:pt>
    <dgm:pt modelId="{F959EA0D-8B34-4378-ADCC-04DCEC473682}" type="pres">
      <dgm:prSet presAssocID="{8B7588B5-B04F-4833-B504-B9BC1858B0A3}" presName="BalanceSpacing1" presStyleCnt="0"/>
      <dgm:spPr/>
    </dgm:pt>
    <dgm:pt modelId="{6D8DB5EF-6F29-4456-901D-B708B474E27A}" type="pres">
      <dgm:prSet presAssocID="{66FEEA61-417C-4185-BDD9-2DD41D921315}" presName="Accent1Text" presStyleLbl="node1" presStyleIdx="5" presStyleCnt="6"/>
      <dgm:spPr/>
    </dgm:pt>
  </dgm:ptLst>
  <dgm:cxnLst>
    <dgm:cxn modelId="{59EBF153-7B78-44F8-995B-315507DEA686}" type="presOf" srcId="{D1DC9FBC-1348-41B6-9EE8-7851FAE2656F}" destId="{2FFD2BC0-806B-4EC9-8369-3A0E77EE8602}" srcOrd="0" destOrd="0" presId="urn:microsoft.com/office/officeart/2008/layout/AlternatingHexagons"/>
    <dgm:cxn modelId="{A8922541-6217-4375-9F7E-9614B76EE98D}" srcId="{D1DC9FBC-1348-41B6-9EE8-7851FAE2656F}" destId="{A69BE8DA-ACA8-4612-AA03-BC24101045F0}" srcOrd="0" destOrd="0" parTransId="{AE3E68F9-1750-4460-AE25-60DEEE8207F2}" sibTransId="{C953B714-3497-43FB-A4B5-DFD70765901E}"/>
    <dgm:cxn modelId="{0A5BFB5F-13ED-40FB-9599-150EBE71BAB9}" srcId="{D1DC9FBC-1348-41B6-9EE8-7851FAE2656F}" destId="{61F47933-99D7-4FF7-97D5-34852A11E487}" srcOrd="1" destOrd="0" parTransId="{AFC85620-8BA4-48EC-936B-7241CCAAD3A4}" sibTransId="{B9CC02CA-437B-49F2-B419-CCB5FA635AE1}"/>
    <dgm:cxn modelId="{DC5414E3-6C4A-4430-8CB3-9F5744F7757D}" type="presOf" srcId="{B9CC02CA-437B-49F2-B419-CCB5FA635AE1}" destId="{C0651238-5EC0-48D9-93CA-A0D3A8C20B53}" srcOrd="0" destOrd="0" presId="urn:microsoft.com/office/officeart/2008/layout/AlternatingHexagons"/>
    <dgm:cxn modelId="{0ED8109A-B662-4028-AF19-BE28111EFDC6}" type="presOf" srcId="{66FEEA61-417C-4185-BDD9-2DD41D921315}" destId="{6D8DB5EF-6F29-4456-901D-B708B474E27A}" srcOrd="0" destOrd="0" presId="urn:microsoft.com/office/officeart/2008/layout/AlternatingHexagons"/>
    <dgm:cxn modelId="{BBC1401A-F21E-4968-8874-38F3A4FC71DA}" type="presOf" srcId="{A69BE8DA-ACA8-4612-AA03-BC24101045F0}" destId="{83DCC8FC-8673-4F3E-9B3C-C3A218454CC6}" srcOrd="0" destOrd="0" presId="urn:microsoft.com/office/officeart/2008/layout/AlternatingHexagons"/>
    <dgm:cxn modelId="{A27D8ACD-3702-495B-B209-BEF7145CE873}" srcId="{D1DC9FBC-1348-41B6-9EE8-7851FAE2656F}" destId="{8B7588B5-B04F-4833-B504-B9BC1858B0A3}" srcOrd="2" destOrd="0" parTransId="{82E20E34-261A-4F8A-9318-27721E8D896D}" sibTransId="{66FEEA61-417C-4185-BDD9-2DD41D921315}"/>
    <dgm:cxn modelId="{1D8E9D8F-2DF7-4DCB-8DF4-914007AA4F8C}" type="presOf" srcId="{C953B714-3497-43FB-A4B5-DFD70765901E}" destId="{EF220839-7249-446E-B903-5C3683CF30C7}" srcOrd="0" destOrd="0" presId="urn:microsoft.com/office/officeart/2008/layout/AlternatingHexagons"/>
    <dgm:cxn modelId="{C90A87C7-D0EC-4D5D-AA54-C5F1A50EF256}" type="presOf" srcId="{61F47933-99D7-4FF7-97D5-34852A11E487}" destId="{A6547DBB-AE23-4E36-BAA5-ACF57890D73C}" srcOrd="0" destOrd="0" presId="urn:microsoft.com/office/officeart/2008/layout/AlternatingHexagons"/>
    <dgm:cxn modelId="{50200EEC-5B2E-47A2-9CD9-342D81D22DF6}" type="presOf" srcId="{8B7588B5-B04F-4833-B504-B9BC1858B0A3}" destId="{10155FAC-27CA-402E-BE27-DAA1A59933BF}" srcOrd="0" destOrd="0" presId="urn:microsoft.com/office/officeart/2008/layout/AlternatingHexagons"/>
    <dgm:cxn modelId="{46214782-D2AD-4BE3-9821-778C9EF7EA9A}" type="presParOf" srcId="{2FFD2BC0-806B-4EC9-8369-3A0E77EE8602}" destId="{ABA969BC-B19A-494F-937C-0EC0F8B84685}" srcOrd="0" destOrd="0" presId="urn:microsoft.com/office/officeart/2008/layout/AlternatingHexagons"/>
    <dgm:cxn modelId="{BB28F313-CD53-4F71-92DC-8B0022465B54}" type="presParOf" srcId="{ABA969BC-B19A-494F-937C-0EC0F8B84685}" destId="{83DCC8FC-8673-4F3E-9B3C-C3A218454CC6}" srcOrd="0" destOrd="0" presId="urn:microsoft.com/office/officeart/2008/layout/AlternatingHexagons"/>
    <dgm:cxn modelId="{36ED20FE-7901-443B-9C70-C9549247B86E}" type="presParOf" srcId="{ABA969BC-B19A-494F-937C-0EC0F8B84685}" destId="{FBBF1311-AEFE-4A94-A862-A5C531A08657}" srcOrd="1" destOrd="0" presId="urn:microsoft.com/office/officeart/2008/layout/AlternatingHexagons"/>
    <dgm:cxn modelId="{8FBFD3E9-D102-416E-973C-8EFA06CFFFED}" type="presParOf" srcId="{ABA969BC-B19A-494F-937C-0EC0F8B84685}" destId="{395A8F9D-D59A-43DE-B215-3D264FF8EB37}" srcOrd="2" destOrd="0" presId="urn:microsoft.com/office/officeart/2008/layout/AlternatingHexagons"/>
    <dgm:cxn modelId="{8542A494-D421-4226-B9B9-6A573845E0C8}" type="presParOf" srcId="{ABA969BC-B19A-494F-937C-0EC0F8B84685}" destId="{3AF9ADE9-3670-4634-92DD-812DE7A29F57}" srcOrd="3" destOrd="0" presId="urn:microsoft.com/office/officeart/2008/layout/AlternatingHexagons"/>
    <dgm:cxn modelId="{B0642FAF-2AD4-4F94-9635-5526F826EA86}" type="presParOf" srcId="{ABA969BC-B19A-494F-937C-0EC0F8B84685}" destId="{EF220839-7249-446E-B903-5C3683CF30C7}" srcOrd="4" destOrd="0" presId="urn:microsoft.com/office/officeart/2008/layout/AlternatingHexagons"/>
    <dgm:cxn modelId="{2BC8B99C-1B91-4499-B1B6-B01AE79AB065}" type="presParOf" srcId="{2FFD2BC0-806B-4EC9-8369-3A0E77EE8602}" destId="{19EC4BA4-30F0-463D-8B52-D0E784C8FC99}" srcOrd="1" destOrd="0" presId="urn:microsoft.com/office/officeart/2008/layout/AlternatingHexagons"/>
    <dgm:cxn modelId="{D13763DC-B4C9-47A6-BFA7-740BB2CB3F22}" type="presParOf" srcId="{2FFD2BC0-806B-4EC9-8369-3A0E77EE8602}" destId="{163F8065-502D-4641-AD79-5FFC6579BE07}" srcOrd="2" destOrd="0" presId="urn:microsoft.com/office/officeart/2008/layout/AlternatingHexagons"/>
    <dgm:cxn modelId="{36F32A9B-601A-464F-9E60-12E49FE9C5BC}" type="presParOf" srcId="{163F8065-502D-4641-AD79-5FFC6579BE07}" destId="{A6547DBB-AE23-4E36-BAA5-ACF57890D73C}" srcOrd="0" destOrd="0" presId="urn:microsoft.com/office/officeart/2008/layout/AlternatingHexagons"/>
    <dgm:cxn modelId="{17013FA5-E844-429A-86E3-30BF30B7C5A1}" type="presParOf" srcId="{163F8065-502D-4641-AD79-5FFC6579BE07}" destId="{1113CA82-21DA-4806-A7D9-BE3855A04DD8}" srcOrd="1" destOrd="0" presId="urn:microsoft.com/office/officeart/2008/layout/AlternatingHexagons"/>
    <dgm:cxn modelId="{7C0E911C-750D-476D-A972-9EA0966EA00A}" type="presParOf" srcId="{163F8065-502D-4641-AD79-5FFC6579BE07}" destId="{51D7860B-0F95-43A1-AD27-63049851904E}" srcOrd="2" destOrd="0" presId="urn:microsoft.com/office/officeart/2008/layout/AlternatingHexagons"/>
    <dgm:cxn modelId="{B3A8F0E6-29C9-4765-8C01-9266640459DD}" type="presParOf" srcId="{163F8065-502D-4641-AD79-5FFC6579BE07}" destId="{590A99D9-4773-4F29-93C1-3EE420B0B7C6}" srcOrd="3" destOrd="0" presId="urn:microsoft.com/office/officeart/2008/layout/AlternatingHexagons"/>
    <dgm:cxn modelId="{24A7DC17-A0FD-4CCA-8E41-67FD536CD654}" type="presParOf" srcId="{163F8065-502D-4641-AD79-5FFC6579BE07}" destId="{C0651238-5EC0-48D9-93CA-A0D3A8C20B53}" srcOrd="4" destOrd="0" presId="urn:microsoft.com/office/officeart/2008/layout/AlternatingHexagons"/>
    <dgm:cxn modelId="{416ADCA8-00AB-4E43-8313-4274132CA1CD}" type="presParOf" srcId="{2FFD2BC0-806B-4EC9-8369-3A0E77EE8602}" destId="{AEC20BA6-3A61-4FB8-9589-6E1975ACBBA8}" srcOrd="3" destOrd="0" presId="urn:microsoft.com/office/officeart/2008/layout/AlternatingHexagons"/>
    <dgm:cxn modelId="{DA6D686D-03B5-400B-9C18-8AB27A17E838}" type="presParOf" srcId="{2FFD2BC0-806B-4EC9-8369-3A0E77EE8602}" destId="{B4E43EE3-EB91-4F50-AC89-4786E8EC7A4A}" srcOrd="4" destOrd="0" presId="urn:microsoft.com/office/officeart/2008/layout/AlternatingHexagons"/>
    <dgm:cxn modelId="{A7A0982C-68AD-4D4F-B91C-A470A52D1B0C}" type="presParOf" srcId="{B4E43EE3-EB91-4F50-AC89-4786E8EC7A4A}" destId="{10155FAC-27CA-402E-BE27-DAA1A59933BF}" srcOrd="0" destOrd="0" presId="urn:microsoft.com/office/officeart/2008/layout/AlternatingHexagons"/>
    <dgm:cxn modelId="{C6FE4097-FBD4-42FB-A2C2-71FA22C77515}" type="presParOf" srcId="{B4E43EE3-EB91-4F50-AC89-4786E8EC7A4A}" destId="{D0563128-FCAE-44FC-BADD-02133E1107F9}" srcOrd="1" destOrd="0" presId="urn:microsoft.com/office/officeart/2008/layout/AlternatingHexagons"/>
    <dgm:cxn modelId="{FFACAC13-3FDC-449F-92B6-C49F3A178403}" type="presParOf" srcId="{B4E43EE3-EB91-4F50-AC89-4786E8EC7A4A}" destId="{09B88D34-43AF-470B-8682-0D083043C189}" srcOrd="2" destOrd="0" presId="urn:microsoft.com/office/officeart/2008/layout/AlternatingHexagons"/>
    <dgm:cxn modelId="{7B85BA1A-B7C4-444B-B67F-83FBC067599F}" type="presParOf" srcId="{B4E43EE3-EB91-4F50-AC89-4786E8EC7A4A}" destId="{F959EA0D-8B34-4378-ADCC-04DCEC473682}" srcOrd="3" destOrd="0" presId="urn:microsoft.com/office/officeart/2008/layout/AlternatingHexagons"/>
    <dgm:cxn modelId="{86D4907A-8C55-453A-83CA-78370344AD76}" type="presParOf" srcId="{B4E43EE3-EB91-4F50-AC89-4786E8EC7A4A}" destId="{6D8DB5EF-6F29-4456-901D-B708B474E27A}"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7D621-811D-434D-BCF4-676007989E5F}">
      <dsp:nvSpPr>
        <dsp:cNvPr id="0" name=""/>
        <dsp:cNvSpPr/>
      </dsp:nvSpPr>
      <dsp:spPr>
        <a:xfrm rot="10800000">
          <a:off x="1315670" y="240298"/>
          <a:ext cx="4146686" cy="73031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322047" tIns="53340" rIns="99568" bIns="53340" numCol="1" spcCol="1270" anchor="ctr" anchorCtr="0">
          <a:noAutofit/>
        </a:bodyPr>
        <a:lstStyle/>
        <a:p>
          <a:pPr lvl="0" algn="r" defTabSz="622300">
            <a:lnSpc>
              <a:spcPct val="90000"/>
            </a:lnSpc>
            <a:spcBef>
              <a:spcPct val="0"/>
            </a:spcBef>
            <a:spcAft>
              <a:spcPct val="35000"/>
            </a:spcAft>
          </a:pPr>
          <a:r>
            <a:rPr lang="id-ID" sz="1400" kern="1200" dirty="0" smtClean="0">
              <a:solidFill>
                <a:schemeClr val="tx1">
                  <a:lumMod val="50000"/>
                  <a:lumOff val="50000"/>
                </a:schemeClr>
              </a:solidFill>
            </a:rPr>
            <a:t>E  D  W  I  N   L  I  O  N  A   J  A  Y  A</a:t>
          </a:r>
        </a:p>
        <a:p>
          <a:pPr lvl="0" algn="r" defTabSz="622300">
            <a:lnSpc>
              <a:spcPct val="90000"/>
            </a:lnSpc>
            <a:spcBef>
              <a:spcPct val="0"/>
            </a:spcBef>
            <a:spcAft>
              <a:spcPct val="35000"/>
            </a:spcAft>
          </a:pPr>
          <a:r>
            <a:rPr lang="id-ID" sz="1400" kern="1200" dirty="0" smtClean="0">
              <a:solidFill>
                <a:schemeClr val="tx1">
                  <a:lumMod val="50000"/>
                  <a:lumOff val="50000"/>
                </a:schemeClr>
              </a:solidFill>
            </a:rPr>
            <a:t>1  0  1  2  1  1  5  4</a:t>
          </a:r>
          <a:endParaRPr lang="en-US" sz="1400" kern="1200" dirty="0">
            <a:solidFill>
              <a:schemeClr val="tx1">
                <a:lumMod val="50000"/>
                <a:lumOff val="50000"/>
              </a:schemeClr>
            </a:solidFill>
          </a:endParaRPr>
        </a:p>
      </dsp:txBody>
      <dsp:txXfrm rot="10800000">
        <a:off x="1351321" y="275949"/>
        <a:ext cx="4075384" cy="659008"/>
      </dsp:txXfrm>
    </dsp:sp>
    <dsp:sp modelId="{C6018A4D-455B-43F7-A104-42230DE55CEF}">
      <dsp:nvSpPr>
        <dsp:cNvPr id="0" name=""/>
        <dsp:cNvSpPr/>
      </dsp:nvSpPr>
      <dsp:spPr>
        <a:xfrm>
          <a:off x="782777" y="49599"/>
          <a:ext cx="1084817" cy="111170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712318-8DF2-43F4-BEBB-8A39678E3537}">
      <dsp:nvSpPr>
        <dsp:cNvPr id="0" name=""/>
        <dsp:cNvSpPr/>
      </dsp:nvSpPr>
      <dsp:spPr>
        <a:xfrm rot="10800000">
          <a:off x="601689" y="1502254"/>
          <a:ext cx="4146686" cy="73031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322047" tIns="53340" rIns="99568" bIns="53340" numCol="1" spcCol="1270" anchor="ctr" anchorCtr="0">
          <a:noAutofit/>
        </a:bodyPr>
        <a:lstStyle/>
        <a:p>
          <a:pPr lvl="0" algn="l" defTabSz="622300">
            <a:lnSpc>
              <a:spcPct val="90000"/>
            </a:lnSpc>
            <a:spcBef>
              <a:spcPct val="0"/>
            </a:spcBef>
            <a:spcAft>
              <a:spcPct val="35000"/>
            </a:spcAft>
          </a:pPr>
          <a:r>
            <a:rPr lang="id-ID" sz="1400" kern="1200" dirty="0" smtClean="0">
              <a:solidFill>
                <a:schemeClr val="tx1">
                  <a:lumMod val="50000"/>
                  <a:lumOff val="50000"/>
                </a:schemeClr>
              </a:solidFill>
            </a:rPr>
            <a:t>H  A  N  I  F   A  H  M  A  D   S  Y  A  U  Q  I</a:t>
          </a:r>
        </a:p>
        <a:p>
          <a:pPr lvl="0" algn="l" defTabSz="622300">
            <a:lnSpc>
              <a:spcPct val="90000"/>
            </a:lnSpc>
            <a:spcBef>
              <a:spcPct val="0"/>
            </a:spcBef>
            <a:spcAft>
              <a:spcPct val="35000"/>
            </a:spcAft>
          </a:pPr>
          <a:r>
            <a:rPr lang="id-ID" sz="1400" kern="1200" dirty="0" smtClean="0">
              <a:solidFill>
                <a:schemeClr val="tx1">
                  <a:lumMod val="50000"/>
                  <a:lumOff val="50000"/>
                </a:schemeClr>
              </a:solidFill>
            </a:rPr>
            <a:t>1  0  1  2  1  1  6  1</a:t>
          </a:r>
          <a:endParaRPr lang="en-US" sz="1400" kern="1200" dirty="0"/>
        </a:p>
      </dsp:txBody>
      <dsp:txXfrm rot="10800000">
        <a:off x="637340" y="1537905"/>
        <a:ext cx="4075384" cy="659008"/>
      </dsp:txXfrm>
    </dsp:sp>
    <dsp:sp modelId="{00CB0EAC-4912-44FB-B1A1-726B14601140}">
      <dsp:nvSpPr>
        <dsp:cNvPr id="0" name=""/>
        <dsp:cNvSpPr/>
      </dsp:nvSpPr>
      <dsp:spPr>
        <a:xfrm>
          <a:off x="4072628" y="1399854"/>
          <a:ext cx="1044825" cy="101639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E98C3F-0E85-41A5-9E7E-1C1DC686708C}">
      <dsp:nvSpPr>
        <dsp:cNvPr id="0" name=""/>
        <dsp:cNvSpPr/>
      </dsp:nvSpPr>
      <dsp:spPr>
        <a:xfrm rot="10800000">
          <a:off x="1334693" y="2776249"/>
          <a:ext cx="4146686" cy="73031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322047" tIns="53340" rIns="99568" bIns="53340" numCol="1" spcCol="1270" anchor="ctr" anchorCtr="0">
          <a:noAutofit/>
        </a:bodyPr>
        <a:lstStyle/>
        <a:p>
          <a:pPr lvl="0" algn="r" defTabSz="622300">
            <a:lnSpc>
              <a:spcPct val="90000"/>
            </a:lnSpc>
            <a:spcBef>
              <a:spcPct val="0"/>
            </a:spcBef>
            <a:spcAft>
              <a:spcPct val="35000"/>
            </a:spcAft>
          </a:pPr>
          <a:r>
            <a:rPr lang="id-ID" sz="1400" kern="1200" dirty="0" smtClean="0">
              <a:solidFill>
                <a:schemeClr val="tx1">
                  <a:lumMod val="50000"/>
                  <a:lumOff val="50000"/>
                </a:schemeClr>
              </a:solidFill>
            </a:rPr>
            <a:t>E  R  I   S  U  K  M  A  W  A  N</a:t>
          </a:r>
        </a:p>
        <a:p>
          <a:pPr lvl="0" algn="r" defTabSz="622300">
            <a:lnSpc>
              <a:spcPct val="90000"/>
            </a:lnSpc>
            <a:spcBef>
              <a:spcPct val="0"/>
            </a:spcBef>
            <a:spcAft>
              <a:spcPct val="35000"/>
            </a:spcAft>
          </a:pPr>
          <a:r>
            <a:rPr lang="id-ID" sz="1400" kern="1200" dirty="0" smtClean="0">
              <a:solidFill>
                <a:schemeClr val="tx1">
                  <a:lumMod val="50000"/>
                  <a:lumOff val="50000"/>
                </a:schemeClr>
              </a:solidFill>
            </a:rPr>
            <a:t>1  0  1  2  1  1  3  9</a:t>
          </a:r>
          <a:endParaRPr lang="en-US" sz="1400" kern="1200" dirty="0">
            <a:solidFill>
              <a:schemeClr val="tx1">
                <a:lumMod val="50000"/>
                <a:lumOff val="50000"/>
              </a:schemeClr>
            </a:solidFill>
          </a:endParaRPr>
        </a:p>
      </dsp:txBody>
      <dsp:txXfrm rot="10800000">
        <a:off x="1370344" y="2811900"/>
        <a:ext cx="4075384" cy="659008"/>
      </dsp:txXfrm>
    </dsp:sp>
    <dsp:sp modelId="{55FD6462-DD73-4D9A-BDA3-339FE2D74817}">
      <dsp:nvSpPr>
        <dsp:cNvPr id="0" name=""/>
        <dsp:cNvSpPr/>
      </dsp:nvSpPr>
      <dsp:spPr>
        <a:xfrm>
          <a:off x="754239" y="2565062"/>
          <a:ext cx="1160908" cy="115268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697E66-2C4D-47E9-B9CB-54C048AE8E87}">
      <dsp:nvSpPr>
        <dsp:cNvPr id="0" name=""/>
        <dsp:cNvSpPr/>
      </dsp:nvSpPr>
      <dsp:spPr>
        <a:xfrm rot="10800000">
          <a:off x="676051" y="4062605"/>
          <a:ext cx="4146686" cy="730310"/>
        </a:xfrm>
        <a:prstGeom prst="round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322047" tIns="53340" rIns="99568" bIns="53340" numCol="1" spcCol="1270" anchor="ctr" anchorCtr="0">
          <a:noAutofit/>
        </a:bodyPr>
        <a:lstStyle/>
        <a:p>
          <a:pPr lvl="0" algn="l" defTabSz="622300">
            <a:lnSpc>
              <a:spcPct val="90000"/>
            </a:lnSpc>
            <a:spcBef>
              <a:spcPct val="0"/>
            </a:spcBef>
            <a:spcAft>
              <a:spcPct val="35000"/>
            </a:spcAft>
          </a:pPr>
          <a:r>
            <a:rPr lang="id-ID" sz="1400" kern="1200" dirty="0" smtClean="0">
              <a:solidFill>
                <a:schemeClr val="tx1">
                  <a:lumMod val="50000"/>
                  <a:lumOff val="50000"/>
                </a:schemeClr>
              </a:solidFill>
            </a:rPr>
            <a:t>I  L  M  I   F  A  T  H  U  R  R  A  H  M  A  N   G</a:t>
          </a:r>
        </a:p>
        <a:p>
          <a:pPr lvl="0" algn="l" defTabSz="622300">
            <a:lnSpc>
              <a:spcPct val="90000"/>
            </a:lnSpc>
            <a:spcBef>
              <a:spcPct val="0"/>
            </a:spcBef>
            <a:spcAft>
              <a:spcPct val="35000"/>
            </a:spcAft>
          </a:pPr>
          <a:r>
            <a:rPr lang="id-ID" sz="1400" kern="1200" dirty="0" smtClean="0">
              <a:solidFill>
                <a:schemeClr val="tx1">
                  <a:lumMod val="50000"/>
                  <a:lumOff val="50000"/>
                </a:schemeClr>
              </a:solidFill>
            </a:rPr>
            <a:t>1  0  1  2  1  1  5  7</a:t>
          </a:r>
          <a:endParaRPr lang="en-US" sz="1400" kern="1200" dirty="0"/>
        </a:p>
      </dsp:txBody>
      <dsp:txXfrm rot="10800000">
        <a:off x="711702" y="4098256"/>
        <a:ext cx="4075384" cy="659008"/>
      </dsp:txXfrm>
    </dsp:sp>
    <dsp:sp modelId="{42FA184F-4573-4AA5-9A06-965F8D6277BD}">
      <dsp:nvSpPr>
        <dsp:cNvPr id="0" name=""/>
        <dsp:cNvSpPr/>
      </dsp:nvSpPr>
      <dsp:spPr>
        <a:xfrm>
          <a:off x="4189772" y="3818579"/>
          <a:ext cx="1153517" cy="109821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61000" b="-6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CC8FC-8673-4F3E-9B3C-C3A218454CC6}">
      <dsp:nvSpPr>
        <dsp:cNvPr id="0" name=""/>
        <dsp:cNvSpPr/>
      </dsp:nvSpPr>
      <dsp:spPr>
        <a:xfrm rot="5400000">
          <a:off x="3635859" y="42530"/>
          <a:ext cx="2008628" cy="1923568"/>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endParaRPr lang="en-US" sz="1800" kern="1200" dirty="0"/>
        </a:p>
      </dsp:txBody>
      <dsp:txXfrm rot="-5400000">
        <a:off x="3992196" y="327683"/>
        <a:ext cx="1295954" cy="1353262"/>
      </dsp:txXfrm>
    </dsp:sp>
    <dsp:sp modelId="{FBBF1311-AEFE-4A94-A862-A5C531A08657}">
      <dsp:nvSpPr>
        <dsp:cNvPr id="0" name=""/>
        <dsp:cNvSpPr/>
      </dsp:nvSpPr>
      <dsp:spPr>
        <a:xfrm>
          <a:off x="5613062" y="363183"/>
          <a:ext cx="2241629" cy="1205177"/>
        </a:xfrm>
        <a:prstGeom prst="rect">
          <a:avLst/>
        </a:prstGeom>
        <a:noFill/>
        <a:ln>
          <a:noFill/>
        </a:ln>
        <a:effectLst/>
      </dsp:spPr>
      <dsp:style>
        <a:lnRef idx="0">
          <a:scrgbClr r="0" g="0" b="0"/>
        </a:lnRef>
        <a:fillRef idx="0">
          <a:scrgbClr r="0" g="0" b="0"/>
        </a:fillRef>
        <a:effectRef idx="0">
          <a:scrgbClr r="0" g="0" b="0"/>
        </a:effectRef>
        <a:fontRef idx="minor"/>
      </dsp:style>
    </dsp:sp>
    <dsp:sp modelId="{EF220839-7249-446E-B903-5C3683CF30C7}">
      <dsp:nvSpPr>
        <dsp:cNvPr id="0" name=""/>
        <dsp:cNvSpPr/>
      </dsp:nvSpPr>
      <dsp:spPr>
        <a:xfrm rot="5400000">
          <a:off x="1619499" y="6198"/>
          <a:ext cx="2008628" cy="1996421"/>
        </a:xfrm>
        <a:prstGeom prst="hexagon">
          <a:avLst>
            <a:gd name="adj" fmla="val 2500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1957328" y="333849"/>
        <a:ext cx="1332969" cy="1341120"/>
      </dsp:txXfrm>
    </dsp:sp>
    <dsp:sp modelId="{A6547DBB-AE23-4E36-BAA5-ACF57890D73C}">
      <dsp:nvSpPr>
        <dsp:cNvPr id="0" name=""/>
        <dsp:cNvSpPr/>
      </dsp:nvSpPr>
      <dsp:spPr>
        <a:xfrm rot="5400000">
          <a:off x="2598174" y="1796954"/>
          <a:ext cx="2008628" cy="1747506"/>
        </a:xfrm>
        <a:prstGeom prst="hexagon">
          <a:avLst>
            <a:gd name="adj" fmla="val 2500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lvl="0" algn="ctr" defTabSz="2844800">
            <a:lnSpc>
              <a:spcPct val="90000"/>
            </a:lnSpc>
            <a:spcBef>
              <a:spcPct val="0"/>
            </a:spcBef>
            <a:spcAft>
              <a:spcPct val="35000"/>
            </a:spcAft>
          </a:pPr>
          <a:endParaRPr lang="en-US" sz="6400" kern="1200" dirty="0"/>
        </a:p>
      </dsp:txBody>
      <dsp:txXfrm rot="-5400000">
        <a:off x="3001055" y="1979404"/>
        <a:ext cx="1202866" cy="1382606"/>
      </dsp:txXfrm>
    </dsp:sp>
    <dsp:sp modelId="{1113CA82-21DA-4806-A7D9-BE3855A04DD8}">
      <dsp:nvSpPr>
        <dsp:cNvPr id="0" name=""/>
        <dsp:cNvSpPr/>
      </dsp:nvSpPr>
      <dsp:spPr>
        <a:xfrm>
          <a:off x="448468" y="2106744"/>
          <a:ext cx="2169318" cy="1205177"/>
        </a:xfrm>
        <a:prstGeom prst="rect">
          <a:avLst/>
        </a:prstGeom>
        <a:noFill/>
        <a:ln>
          <a:noFill/>
        </a:ln>
        <a:effectLst/>
      </dsp:spPr>
      <dsp:style>
        <a:lnRef idx="0">
          <a:scrgbClr r="0" g="0" b="0"/>
        </a:lnRef>
        <a:fillRef idx="0">
          <a:scrgbClr r="0" g="0" b="0"/>
        </a:fillRef>
        <a:effectRef idx="0">
          <a:scrgbClr r="0" g="0" b="0"/>
        </a:effectRef>
        <a:fontRef idx="minor"/>
      </dsp:style>
    </dsp:sp>
    <dsp:sp modelId="{C0651238-5EC0-48D9-93CA-A0D3A8C20B53}">
      <dsp:nvSpPr>
        <dsp:cNvPr id="0" name=""/>
        <dsp:cNvSpPr/>
      </dsp:nvSpPr>
      <dsp:spPr>
        <a:xfrm rot="5400000">
          <a:off x="4446844" y="1835580"/>
          <a:ext cx="2008628" cy="1747506"/>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4849725" y="2018030"/>
        <a:ext cx="1202866" cy="1382606"/>
      </dsp:txXfrm>
    </dsp:sp>
    <dsp:sp modelId="{10155FAC-27CA-402E-BE27-DAA1A59933BF}">
      <dsp:nvSpPr>
        <dsp:cNvPr id="0" name=""/>
        <dsp:cNvSpPr/>
      </dsp:nvSpPr>
      <dsp:spPr>
        <a:xfrm rot="5400000">
          <a:off x="3506806" y="3540503"/>
          <a:ext cx="2008628" cy="174750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lvl="0" algn="ctr" defTabSz="2844800">
            <a:lnSpc>
              <a:spcPct val="90000"/>
            </a:lnSpc>
            <a:spcBef>
              <a:spcPct val="0"/>
            </a:spcBef>
            <a:spcAft>
              <a:spcPct val="35000"/>
            </a:spcAft>
          </a:pPr>
          <a:endParaRPr lang="en-US" sz="6400" kern="1200" dirty="0"/>
        </a:p>
      </dsp:txBody>
      <dsp:txXfrm rot="-5400000">
        <a:off x="3909687" y="3722953"/>
        <a:ext cx="1202866" cy="1382606"/>
      </dsp:txXfrm>
    </dsp:sp>
    <dsp:sp modelId="{D0563128-FCAE-44FC-BADD-02133E1107F9}">
      <dsp:nvSpPr>
        <dsp:cNvPr id="0" name=""/>
        <dsp:cNvSpPr/>
      </dsp:nvSpPr>
      <dsp:spPr>
        <a:xfrm>
          <a:off x="5437901" y="3811668"/>
          <a:ext cx="2241629" cy="1205177"/>
        </a:xfrm>
        <a:prstGeom prst="rect">
          <a:avLst/>
        </a:prstGeom>
        <a:noFill/>
        <a:ln>
          <a:noFill/>
        </a:ln>
        <a:effectLst/>
      </dsp:spPr>
      <dsp:style>
        <a:lnRef idx="0">
          <a:scrgbClr r="0" g="0" b="0"/>
        </a:lnRef>
        <a:fillRef idx="0">
          <a:scrgbClr r="0" g="0" b="0"/>
        </a:fillRef>
        <a:effectRef idx="0">
          <a:scrgbClr r="0" g="0" b="0"/>
        </a:effectRef>
        <a:fontRef idx="minor"/>
      </dsp:style>
    </dsp:sp>
    <dsp:sp modelId="{6D8DB5EF-6F29-4456-901D-B708B474E27A}">
      <dsp:nvSpPr>
        <dsp:cNvPr id="0" name=""/>
        <dsp:cNvSpPr/>
      </dsp:nvSpPr>
      <dsp:spPr>
        <a:xfrm rot="5400000">
          <a:off x="1619499" y="3540503"/>
          <a:ext cx="2008628" cy="1747506"/>
        </a:xfrm>
        <a:prstGeom prst="hexagon">
          <a:avLst>
            <a:gd name="adj" fmla="val 2500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022380" y="3722953"/>
        <a:ext cx="1202866" cy="1382606"/>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7/26/2022</a:t>
            </a:fld>
            <a:endParaRPr lang="en-US" dirty="0"/>
          </a:p>
        </p:txBody>
      </p:sp>
      <p:sp>
        <p:nvSpPr>
          <p:cNvPr id="4" name="Footer Placeholder 3">
            <a:extLst>
              <a:ext uri="{FF2B5EF4-FFF2-40B4-BE49-F238E27FC236}">
                <a16:creationId xmlns:a16="http://schemas.microsoft.com/office/drawing/2014/main" xmlns=""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xmlns=""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xmlns=""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xmlns=""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xmlns=""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xmlns=""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xmlns=""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xmlns=""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xmlns=""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Content Placeholder 2">
            <a:extLst>
              <a:ext uri="{FF2B5EF4-FFF2-40B4-BE49-F238E27FC236}">
                <a16:creationId xmlns:a16="http://schemas.microsoft.com/office/drawing/2014/main" xmlns=""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xmlns=""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xmlns=""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xmlns=""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7" name="Picture Placeholder 2">
            <a:extLst>
              <a:ext uri="{FF2B5EF4-FFF2-40B4-BE49-F238E27FC236}">
                <a16:creationId xmlns:a16="http://schemas.microsoft.com/office/drawing/2014/main" xmlns=""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xmlns=""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xmlns=""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xmlns=""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xmlns=""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xmlns=""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xmlns=""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xmlns=""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Click to edit Master text styles</a:t>
            </a:r>
          </a:p>
        </p:txBody>
      </p:sp>
      <p:sp>
        <p:nvSpPr>
          <p:cNvPr id="16" name="Slide Number Placeholder 5">
            <a:extLst>
              <a:ext uri="{FF2B5EF4-FFF2-40B4-BE49-F238E27FC236}">
                <a16:creationId xmlns:a16="http://schemas.microsoft.com/office/drawing/2014/main" xmlns=""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xmlns=""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xmlns=""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xmlns=""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xmlns=""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xmlns=""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xmlns=""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xmlns=""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xmlns=""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xmlns=""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xmlns=""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xmlns=""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20.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xmlns=""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p:txBody>
          <a:bodyPr>
            <a:normAutofit fontScale="90000"/>
          </a:bodyPr>
          <a:lstStyle/>
          <a:p>
            <a:r>
              <a:rPr lang="id-ID" dirty="0" smtClean="0">
                <a:solidFill>
                  <a:schemeClr val="bg1"/>
                </a:solidFill>
              </a:rPr>
              <a:t>Cyber security</a:t>
            </a:r>
            <a:endParaRPr lang="en-US" dirty="0">
              <a:solidFill>
                <a:schemeClr val="bg1"/>
              </a:solidFill>
            </a:endParaRPr>
          </a:p>
        </p:txBody>
      </p:sp>
      <p:sp>
        <p:nvSpPr>
          <p:cNvPr id="7" name="Text Placeholder 6">
            <a:extLst>
              <a:ext uri="{FF2B5EF4-FFF2-40B4-BE49-F238E27FC236}">
                <a16:creationId xmlns:a16="http://schemas.microsoft.com/office/drawing/2014/main" xmlns="" id="{5D865526-EC39-4780-A2A8-274A80A5C19B}"/>
              </a:ext>
            </a:extLst>
          </p:cNvPr>
          <p:cNvSpPr>
            <a:spLocks noGrp="1"/>
          </p:cNvSpPr>
          <p:nvPr>
            <p:ph type="body" idx="1"/>
          </p:nvPr>
        </p:nvSpPr>
        <p:spPr/>
        <p:txBody>
          <a:bodyPr>
            <a:normAutofit fontScale="47500" lnSpcReduction="20000"/>
          </a:bodyPr>
          <a:lstStyle/>
          <a:p>
            <a:r>
              <a:rPr lang="en-US" dirty="0"/>
              <a:t>SINERGITAS SISTEM KOMPUTER DENGAN REVOLUSI INDUSTRI 4.0</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7752521" y="754534"/>
            <a:ext cx="4018722" cy="2413669"/>
          </a:xfrm>
        </p:spPr>
        <p:txBody>
          <a:bodyPr>
            <a:normAutofit/>
          </a:bodyPr>
          <a:lstStyle/>
          <a:p>
            <a:pPr marL="0" indent="0">
              <a:buNone/>
            </a:pPr>
            <a:r>
              <a:rPr lang="en-US" dirty="0" err="1"/>
              <a:t>Untuk</a:t>
            </a:r>
            <a:r>
              <a:rPr lang="en-US" dirty="0"/>
              <a:t> </a:t>
            </a:r>
            <a:r>
              <a:rPr lang="en-US" dirty="0" err="1"/>
              <a:t>melakukan</a:t>
            </a:r>
            <a:r>
              <a:rPr lang="en-US" dirty="0"/>
              <a:t> </a:t>
            </a:r>
            <a:r>
              <a:rPr lang="en-US" dirty="0" err="1"/>
              <a:t>kegiatan</a:t>
            </a:r>
            <a:r>
              <a:rPr lang="en-US" dirty="0"/>
              <a:t> cyber security </a:t>
            </a:r>
            <a:r>
              <a:rPr lang="en-US" dirty="0" err="1"/>
              <a:t>diperlukan</a:t>
            </a:r>
            <a:r>
              <a:rPr lang="en-US" dirty="0"/>
              <a:t> </a:t>
            </a:r>
            <a:r>
              <a:rPr lang="en-US" dirty="0" err="1"/>
              <a:t>komputer</a:t>
            </a:r>
            <a:r>
              <a:rPr lang="en-US" dirty="0"/>
              <a:t> yang </a:t>
            </a:r>
            <a:r>
              <a:rPr lang="en-US" dirty="0" err="1"/>
              <a:t>dapat</a:t>
            </a:r>
            <a:r>
              <a:rPr lang="en-US" dirty="0"/>
              <a:t> </a:t>
            </a:r>
            <a:r>
              <a:rPr lang="en-US" dirty="0" err="1"/>
              <a:t>bekerja</a:t>
            </a:r>
            <a:r>
              <a:rPr lang="en-US" dirty="0"/>
              <a:t> </a:t>
            </a:r>
            <a:r>
              <a:rPr lang="en-US" dirty="0" err="1"/>
              <a:t>dengan</a:t>
            </a:r>
            <a:r>
              <a:rPr lang="en-US" dirty="0"/>
              <a:t> </a:t>
            </a:r>
            <a:r>
              <a:rPr lang="en-US" dirty="0" err="1"/>
              <a:t>cepat</a:t>
            </a:r>
            <a:r>
              <a:rPr lang="en-US" dirty="0"/>
              <a:t>. </a:t>
            </a:r>
            <a:r>
              <a:rPr lang="en-US" dirty="0" err="1"/>
              <a:t>Jika</a:t>
            </a:r>
            <a:r>
              <a:rPr lang="en-US" dirty="0"/>
              <a:t> </a:t>
            </a:r>
            <a:r>
              <a:rPr lang="en-US" dirty="0" err="1"/>
              <a:t>komputer</a:t>
            </a:r>
            <a:r>
              <a:rPr lang="en-US" dirty="0"/>
              <a:t> yang </a:t>
            </a:r>
            <a:r>
              <a:rPr lang="en-US" dirty="0" err="1"/>
              <a:t>digunakan</a:t>
            </a:r>
            <a:r>
              <a:rPr lang="en-US" dirty="0"/>
              <a:t> </a:t>
            </a:r>
            <a:r>
              <a:rPr lang="en-US" dirty="0" err="1"/>
              <a:t>kurang</a:t>
            </a:r>
            <a:r>
              <a:rPr lang="en-US" dirty="0"/>
              <a:t> </a:t>
            </a:r>
            <a:r>
              <a:rPr lang="en-US" dirty="0" err="1"/>
              <a:t>memadai</a:t>
            </a:r>
            <a:r>
              <a:rPr lang="en-US" dirty="0"/>
              <a:t>, </a:t>
            </a:r>
            <a:r>
              <a:rPr lang="en-US" dirty="0" err="1"/>
              <a:t>tingkat</a:t>
            </a:r>
            <a:r>
              <a:rPr lang="en-US" dirty="0"/>
              <a:t> </a:t>
            </a:r>
            <a:r>
              <a:rPr lang="en-US" dirty="0" err="1"/>
              <a:t>kegagalan</a:t>
            </a:r>
            <a:r>
              <a:rPr lang="en-US" dirty="0"/>
              <a:t> </a:t>
            </a:r>
            <a:r>
              <a:rPr lang="en-US" dirty="0" err="1"/>
              <a:t>dari</a:t>
            </a:r>
            <a:r>
              <a:rPr lang="en-US" dirty="0"/>
              <a:t> </a:t>
            </a:r>
            <a:r>
              <a:rPr lang="en-US" dirty="0" err="1"/>
              <a:t>kegiatan</a:t>
            </a:r>
            <a:r>
              <a:rPr lang="en-US" dirty="0"/>
              <a:t> </a:t>
            </a:r>
            <a:r>
              <a:rPr lang="en-US" dirty="0" err="1"/>
              <a:t>cybersecurity</a:t>
            </a:r>
            <a:r>
              <a:rPr lang="en-US" dirty="0"/>
              <a:t> yang </a:t>
            </a:r>
            <a:r>
              <a:rPr lang="en-US" dirty="0" err="1"/>
              <a:t>dilakukan</a:t>
            </a:r>
            <a:r>
              <a:rPr lang="en-US" dirty="0"/>
              <a:t> </a:t>
            </a:r>
            <a:r>
              <a:rPr lang="en-US" dirty="0" err="1"/>
              <a:t>akan</a:t>
            </a:r>
            <a:r>
              <a:rPr lang="en-US" dirty="0"/>
              <a:t> </a:t>
            </a:r>
            <a:r>
              <a:rPr lang="en-US" dirty="0" err="1"/>
              <a:t>semakin</a:t>
            </a:r>
            <a:r>
              <a:rPr lang="en-US" dirty="0"/>
              <a:t> </a:t>
            </a:r>
            <a:r>
              <a:rPr lang="en-US" dirty="0" err="1"/>
              <a:t>besar</a:t>
            </a:r>
            <a:r>
              <a:rPr lang="en-US" dirty="0"/>
              <a:t>.</a:t>
            </a:r>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9" name="Text Placeholder 3">
            <a:extLst>
              <a:ext uri="{FF2B5EF4-FFF2-40B4-BE49-F238E27FC236}">
                <a16:creationId xmlns:a16="http://schemas.microsoft.com/office/drawing/2014/main" xmlns="" id="{46E2CC9E-302A-4500-B0E3-4BE84867E197}"/>
              </a:ext>
            </a:extLst>
          </p:cNvPr>
          <p:cNvSpPr txBox="1">
            <a:spLocks/>
          </p:cNvSpPr>
          <p:nvPr/>
        </p:nvSpPr>
        <p:spPr>
          <a:xfrm>
            <a:off x="7380113" y="3168203"/>
            <a:ext cx="4983605" cy="407670"/>
          </a:xfrm>
          <a:prstGeom prst="rect">
            <a:avLst/>
          </a:prstGeom>
        </p:spPr>
        <p:txBody>
          <a:bodyPr vert="horz" lIns="0" tIns="45720" rIns="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id-ID" sz="1600" dirty="0" smtClean="0"/>
              <a:t>HARDWARE PENDUKUNG</a:t>
            </a:r>
            <a:endParaRPr lang="en-US" sz="1600" dirty="0"/>
          </a:p>
        </p:txBody>
      </p:sp>
      <p:sp>
        <p:nvSpPr>
          <p:cNvPr id="10" name="Content Placeholder 2">
            <a:extLst>
              <a:ext uri="{FF2B5EF4-FFF2-40B4-BE49-F238E27FC236}">
                <a16:creationId xmlns:a16="http://schemas.microsoft.com/office/drawing/2014/main" xmlns="" id="{A999491B-46DB-4307-8E1A-E1066E4FBAEB}"/>
              </a:ext>
            </a:extLst>
          </p:cNvPr>
          <p:cNvSpPr>
            <a:spLocks noGrp="1"/>
          </p:cNvSpPr>
          <p:nvPr>
            <p:ph idx="1"/>
          </p:nvPr>
        </p:nvSpPr>
        <p:spPr>
          <a:xfrm>
            <a:off x="7752521" y="3781936"/>
            <a:ext cx="4018722" cy="2413669"/>
          </a:xfrm>
        </p:spPr>
        <p:txBody>
          <a:bodyPr>
            <a:normAutofit/>
          </a:bodyPr>
          <a:lstStyle/>
          <a:p>
            <a:pPr marL="0" indent="0">
              <a:buNone/>
            </a:pPr>
            <a:r>
              <a:rPr lang="id-ID" dirty="0" smtClean="0"/>
              <a:t>Untuk hardware nya hanya membutuhkan:</a:t>
            </a:r>
          </a:p>
          <a:p>
            <a:r>
              <a:rPr lang="id-ID" dirty="0" smtClean="0"/>
              <a:t>Laptop/Komputer</a:t>
            </a:r>
          </a:p>
          <a:p>
            <a:r>
              <a:rPr lang="id-ID" dirty="0" smtClean="0"/>
              <a:t>Router/Wi-Fi/Jaringan Internet Lainnya</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6078835"/>
              </p:ext>
            </p:extLst>
          </p:nvPr>
        </p:nvGraphicFramePr>
        <p:xfrm>
          <a:off x="1010268" y="1634991"/>
          <a:ext cx="5313731" cy="4833312"/>
        </p:xfrm>
        <a:graphic>
          <a:graphicData uri="http://schemas.openxmlformats.org/drawingml/2006/table">
            <a:tbl>
              <a:tblPr/>
              <a:tblGrid>
                <a:gridCol w="1242653"/>
                <a:gridCol w="2067997"/>
                <a:gridCol w="2003081"/>
              </a:tblGrid>
              <a:tr h="408667">
                <a:tc>
                  <a:txBody>
                    <a:bodyPr/>
                    <a:lstStyle/>
                    <a:p>
                      <a:pPr algn="ctr" rtl="0" fontAlgn="t">
                        <a:spcBef>
                          <a:spcPts val="0"/>
                        </a:spcBef>
                        <a:spcAft>
                          <a:spcPts val="0"/>
                        </a:spcAft>
                      </a:pPr>
                      <a:r>
                        <a:rPr lang="en-US" sz="1200" b="0" i="0" u="none" strike="noStrike" dirty="0">
                          <a:solidFill>
                            <a:srgbClr val="000000"/>
                          </a:solidFill>
                          <a:effectLst/>
                          <a:latin typeface="Times New Roman" panose="02020603050405020304" pitchFamily="18" charset="0"/>
                        </a:rPr>
                        <a:t>Hardware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algn="ctr" rtl="0" fontAlgn="t">
                        <a:spcBef>
                          <a:spcPts val="0"/>
                        </a:spcBef>
                        <a:spcAft>
                          <a:spcPts val="0"/>
                        </a:spcAft>
                      </a:pPr>
                      <a:r>
                        <a:rPr lang="en-US" sz="1200" b="0" i="0" u="none" strike="noStrike">
                          <a:solidFill>
                            <a:srgbClr val="000000"/>
                          </a:solidFill>
                          <a:effectLst/>
                          <a:latin typeface="Times New Roman" panose="02020603050405020304" pitchFamily="18" charset="0"/>
                        </a:rPr>
                        <a:t>Minimum</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c>
                  <a:txBody>
                    <a:bodyPr/>
                    <a:lstStyle/>
                    <a:p>
                      <a:pPr algn="ctr" rtl="0" fontAlgn="t">
                        <a:spcBef>
                          <a:spcPts val="0"/>
                        </a:spcBef>
                        <a:spcAft>
                          <a:spcPts val="0"/>
                        </a:spcAft>
                      </a:pPr>
                      <a:r>
                        <a:rPr lang="en-US" sz="1200" b="0" i="0" u="none" strike="noStrike" dirty="0" err="1">
                          <a:solidFill>
                            <a:srgbClr val="000000"/>
                          </a:solidFill>
                          <a:effectLst/>
                          <a:latin typeface="Times New Roman" panose="02020603050405020304" pitchFamily="18" charset="0"/>
                        </a:rPr>
                        <a:t>Rekomendasi</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CC"/>
                    </a:solidFill>
                  </a:tcPr>
                </a:tc>
              </a:tr>
              <a:tr h="1825253">
                <a:tc>
                  <a:txBody>
                    <a:bodyPr/>
                    <a:lstStyle/>
                    <a:p>
                      <a:pPr rtl="0" fontAlgn="t">
                        <a:spcBef>
                          <a:spcPts val="0"/>
                        </a:spcBef>
                        <a:spcAft>
                          <a:spcPts val="0"/>
                        </a:spcAft>
                      </a:pPr>
                      <a:r>
                        <a:rPr lang="en-US" sz="1200" b="0" i="1" u="none" strike="noStrike">
                          <a:solidFill>
                            <a:srgbClr val="000000"/>
                          </a:solidFill>
                          <a:effectLst/>
                          <a:latin typeface="Times New Roman" panose="02020603050405020304" pitchFamily="18" charset="0"/>
                        </a:rPr>
                        <a:t>Processor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Intel® Core™  i3-7020U CPU @ 2.30GHz </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AMD Ryzen 3 3250U CPU @</a:t>
                      </a:r>
                      <a:r>
                        <a:rPr lang="en-US" sz="1200" b="0" i="0" u="none" strike="noStrike">
                          <a:solidFill>
                            <a:srgbClr val="444444"/>
                          </a:solidFill>
                          <a:effectLst/>
                          <a:latin typeface="Times New Roman" panose="02020603050405020304" pitchFamily="18" charset="0"/>
                        </a:rPr>
                        <a:t>2.6 GHz</a:t>
                      </a:r>
                      <a:endParaRPr lang="en-US" sz="1200" b="0" i="0" u="none" strike="noStrike">
                        <a:solidFill>
                          <a:srgbClr val="000000"/>
                        </a:solidFill>
                        <a:effectLst/>
                        <a:latin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200" b="0" i="0" u="none" strike="noStrike">
                          <a:solidFill>
                            <a:srgbClr val="444444"/>
                          </a:solidFill>
                          <a:effectLst/>
                          <a:latin typeface="Times New Roman" panose="02020603050405020304" pitchFamily="18" charset="0"/>
                        </a:rPr>
                        <a:t>Apple M1 8 Core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it-IT" sz="1200" b="0" i="0" u="none" strike="noStrike" dirty="0">
                          <a:solidFill>
                            <a:srgbClr val="000000"/>
                          </a:solidFill>
                          <a:effectLst/>
                          <a:latin typeface="Times New Roman" panose="02020603050405020304" pitchFamily="18" charset="0"/>
                        </a:rPr>
                        <a:t>Intel® Core™ i7-7-11850HE 8 Core CPU @ 4.70 GHz </a:t>
                      </a:r>
                    </a:p>
                    <a:p>
                      <a:pPr rtl="0" fontAlgn="base">
                        <a:spcBef>
                          <a:spcPts val="0"/>
                        </a:spcBef>
                        <a:spcAft>
                          <a:spcPts val="0"/>
                        </a:spcAft>
                        <a:buFont typeface="Arial" panose="020B0604020202020204" pitchFamily="34" charset="0"/>
                        <a:buChar char="•"/>
                      </a:pPr>
                      <a:r>
                        <a:rPr lang="it-IT" sz="1150" b="0" i="0" u="none" strike="noStrike" dirty="0">
                          <a:solidFill>
                            <a:srgbClr val="2C2F34"/>
                          </a:solidFill>
                          <a:effectLst/>
                          <a:latin typeface="Times New Roman" panose="02020603050405020304" pitchFamily="18" charset="0"/>
                        </a:rPr>
                        <a:t>AMD Ryzen 9 3900 12 Core CPU @3.9Ghz</a:t>
                      </a:r>
                      <a:endParaRPr lang="it-IT" sz="1200" b="0" i="0" u="none" strike="noStrike" dirty="0">
                        <a:solidFill>
                          <a:srgbClr val="000000"/>
                        </a:solidFill>
                        <a:effectLst/>
                        <a:latin typeface="Times New Roman" panose="02020603050405020304" pitchFamily="18" charset="0"/>
                      </a:endParaRPr>
                    </a:p>
                    <a:p>
                      <a:pPr rtl="0" fontAlgn="base">
                        <a:spcBef>
                          <a:spcPts val="0"/>
                        </a:spcBef>
                        <a:spcAft>
                          <a:spcPts val="1200"/>
                        </a:spcAft>
                        <a:buFont typeface="Arial" panose="020B0604020202020204" pitchFamily="34" charset="0"/>
                        <a:buChar char="•"/>
                      </a:pPr>
                      <a:r>
                        <a:rPr lang="it-IT" sz="1200" b="0" i="0" u="none" strike="noStrike" dirty="0">
                          <a:solidFill>
                            <a:srgbClr val="444444"/>
                          </a:solidFill>
                          <a:effectLst/>
                          <a:latin typeface="Times New Roman" panose="02020603050405020304" pitchFamily="18" charset="0"/>
                        </a:rPr>
                        <a:t>Apple M1 Pro 10 Core </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667">
                <a:tc>
                  <a:txBody>
                    <a:bodyPr/>
                    <a:lstStyle/>
                    <a:p>
                      <a:pPr rtl="0" fontAlgn="t">
                        <a:spcBef>
                          <a:spcPts val="0"/>
                        </a:spcBef>
                        <a:spcAft>
                          <a:spcPts val="0"/>
                        </a:spcAft>
                      </a:pPr>
                      <a:r>
                        <a:rPr lang="en-US" sz="1200" b="0" i="1" u="none" strike="noStrike">
                          <a:solidFill>
                            <a:srgbClr val="000000"/>
                          </a:solidFill>
                          <a:effectLst/>
                          <a:latin typeface="Times New Roman" panose="02020603050405020304" pitchFamily="18" charset="0"/>
                        </a:rPr>
                        <a:t>RAM</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8 GB (64-bit)</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16 GB (64-bit)</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667">
                <a:tc>
                  <a:txBody>
                    <a:bodyPr/>
                    <a:lstStyle/>
                    <a:p>
                      <a:pPr rtl="0" fontAlgn="t">
                        <a:spcBef>
                          <a:spcPts val="0"/>
                        </a:spcBef>
                        <a:spcAft>
                          <a:spcPts val="0"/>
                        </a:spcAft>
                      </a:pPr>
                      <a:r>
                        <a:rPr lang="en-US" sz="1200" b="0" i="1" u="none" strike="noStrike">
                          <a:solidFill>
                            <a:srgbClr val="000000"/>
                          </a:solidFill>
                          <a:effectLst/>
                          <a:latin typeface="Times New Roman" panose="02020603050405020304" pitchFamily="18" charset="0"/>
                        </a:rPr>
                        <a:t>Storage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1TB HDD</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512GB SSD NVMe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1029">
                <a:tc>
                  <a:txBody>
                    <a:bodyPr/>
                    <a:lstStyle/>
                    <a:p>
                      <a:pPr rtl="0" fontAlgn="t">
                        <a:spcBef>
                          <a:spcPts val="0"/>
                        </a:spcBef>
                        <a:spcAft>
                          <a:spcPts val="0"/>
                        </a:spcAft>
                      </a:pPr>
                      <a:r>
                        <a:rPr lang="en-US" sz="1200" b="0" i="1" u="none" strike="noStrike">
                          <a:solidFill>
                            <a:srgbClr val="000000"/>
                          </a:solidFill>
                          <a:effectLst/>
                          <a:latin typeface="Times New Roman" panose="02020603050405020304" pitchFamily="18" charset="0"/>
                        </a:rPr>
                        <a:t>Network</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Times New Roman" panose="02020603050405020304" pitchFamily="18" charset="0"/>
                        </a:rPr>
                        <a:t>4G LTE (Long-Term Evolution)</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4G LTE (Long-Term Evolution)</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5G NR (New Radio)</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1029">
                <a:tc>
                  <a:txBody>
                    <a:bodyPr/>
                    <a:lstStyle/>
                    <a:p>
                      <a:pPr rtl="0" fontAlgn="t">
                        <a:spcBef>
                          <a:spcPts val="0"/>
                        </a:spcBef>
                        <a:spcAft>
                          <a:spcPts val="0"/>
                        </a:spcAft>
                      </a:pPr>
                      <a:r>
                        <a:rPr lang="en-US" sz="1200" b="0" i="1" u="none" strike="noStrike">
                          <a:solidFill>
                            <a:srgbClr val="000000"/>
                          </a:solidFill>
                          <a:effectLst/>
                          <a:latin typeface="Times New Roman" panose="02020603050405020304" pitchFamily="18" charset="0"/>
                        </a:rPr>
                        <a:t>Operating System (OS)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Windows 10 Professional</a:t>
                      </a:r>
                    </a:p>
                    <a:p>
                      <a:pPr rtl="0" fontAlgn="base">
                        <a:spcBef>
                          <a:spcPts val="0"/>
                        </a:spcBef>
                        <a:spcAft>
                          <a:spcPts val="0"/>
                        </a:spcAft>
                        <a:buFont typeface="Arial" panose="020B0604020202020204" pitchFamily="34" charset="0"/>
                        <a:buChar char="•"/>
                      </a:pPr>
                      <a:r>
                        <a:rPr lang="en-US" sz="1200" b="0" i="0" u="none" strike="noStrike">
                          <a:solidFill>
                            <a:srgbClr val="000000"/>
                          </a:solidFill>
                          <a:effectLst/>
                          <a:latin typeface="Times New Roman" panose="02020603050405020304" pitchFamily="18" charset="0"/>
                        </a:rPr>
                        <a:t>Linux</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Windows 11 Professional</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Times New Roman" panose="02020603050405020304" pitchFamily="18" charset="0"/>
                        </a:rPr>
                        <a:t>Linux</a:t>
                      </a:r>
                    </a:p>
                    <a:p>
                      <a:pPr rtl="0" fontAlgn="base">
                        <a:spcBef>
                          <a:spcPts val="0"/>
                        </a:spcBef>
                        <a:spcAft>
                          <a:spcPts val="0"/>
                        </a:spcAft>
                        <a:buFont typeface="Arial" panose="020B0604020202020204" pitchFamily="34" charset="0"/>
                        <a:buChar char="•"/>
                      </a:pPr>
                      <a:r>
                        <a:rPr lang="en-US" sz="1200" b="0" i="0" u="none" strike="noStrike" dirty="0" err="1">
                          <a:solidFill>
                            <a:srgbClr val="000000"/>
                          </a:solidFill>
                          <a:effectLst/>
                          <a:latin typeface="Times New Roman" panose="02020603050405020304" pitchFamily="18" charset="0"/>
                        </a:rPr>
                        <a:t>MacOS</a:t>
                      </a:r>
                      <a:r>
                        <a:rPr lang="en-US" sz="1200" b="0" i="0" u="none" strike="noStrike" dirty="0">
                          <a:solidFill>
                            <a:srgbClr val="000000"/>
                          </a:solidFill>
                          <a:effectLst/>
                          <a:latin typeface="Times New Roman" panose="02020603050405020304" pitchFamily="18" charset="0"/>
                        </a:rPr>
                        <a:t> Monterey</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Rectangle 1"/>
          <p:cNvSpPr>
            <a:spLocks noChangeArrowheads="1"/>
          </p:cNvSpPr>
          <p:nvPr/>
        </p:nvSpPr>
        <p:spPr bwMode="auto">
          <a:xfrm>
            <a:off x="957242" y="839368"/>
            <a:ext cx="1187011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3" name="Title 11">
            <a:extLst>
              <a:ext uri="{FF2B5EF4-FFF2-40B4-BE49-F238E27FC236}">
                <a16:creationId xmlns:a16="http://schemas.microsoft.com/office/drawing/2014/main" xmlns="" id="{50AEA731-C7D0-4A0E-B871-4F369D8BEAC5}"/>
              </a:ext>
            </a:extLst>
          </p:cNvPr>
          <p:cNvSpPr>
            <a:spLocks noGrp="1"/>
          </p:cNvSpPr>
          <p:nvPr>
            <p:ph type="title"/>
          </p:nvPr>
        </p:nvSpPr>
        <p:spPr>
          <a:xfrm>
            <a:off x="1302319" y="552373"/>
            <a:ext cx="4725986" cy="573989"/>
          </a:xfrm>
        </p:spPr>
        <p:txBody>
          <a:bodyPr/>
          <a:lstStyle/>
          <a:p>
            <a:pPr algn="ctr"/>
            <a:r>
              <a:rPr lang="id-ID" dirty="0">
                <a:solidFill>
                  <a:schemeClr val="tx1"/>
                </a:solidFill>
              </a:rPr>
              <a:t>SPESIFIKASI SISTEM KOMPUTER</a:t>
            </a:r>
            <a:endParaRPr lang="en-US" dirty="0">
              <a:solidFill>
                <a:schemeClr val="tx1"/>
              </a:solidFill>
            </a:endParaRPr>
          </a:p>
        </p:txBody>
      </p:sp>
      <p:sp>
        <p:nvSpPr>
          <p:cNvPr id="15" name="Text Placeholder 3">
            <a:extLst>
              <a:ext uri="{FF2B5EF4-FFF2-40B4-BE49-F238E27FC236}">
                <a16:creationId xmlns:a16="http://schemas.microsoft.com/office/drawing/2014/main" xmlns="" id="{46E2CC9E-302A-4500-B0E3-4BE84867E197}"/>
              </a:ext>
            </a:extLst>
          </p:cNvPr>
          <p:cNvSpPr txBox="1">
            <a:spLocks/>
          </p:cNvSpPr>
          <p:nvPr/>
        </p:nvSpPr>
        <p:spPr>
          <a:xfrm>
            <a:off x="7270079" y="288201"/>
            <a:ext cx="4983605" cy="407670"/>
          </a:xfrm>
          <a:prstGeom prst="rect">
            <a:avLst/>
          </a:prstGeom>
        </p:spPr>
        <p:txBody>
          <a:bodyPr vert="horz" lIns="0" tIns="45720" rIns="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id-ID" sz="1600" dirty="0" smtClean="0"/>
              <a:t>CATATAN</a:t>
            </a:r>
            <a:endParaRPr lang="en-US" sz="1600" dirty="0"/>
          </a:p>
        </p:txBody>
      </p:sp>
    </p:spTree>
    <p:extLst>
      <p:ext uri="{BB962C8B-B14F-4D97-AF65-F5344CB8AC3E}">
        <p14:creationId xmlns:p14="http://schemas.microsoft.com/office/powerpoint/2010/main" val="766127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5534194-745D-4888-BF16-6C09F65EA484}"/>
              </a:ext>
            </a:extLst>
          </p:cNvPr>
          <p:cNvSpPr>
            <a:spLocks noGrp="1"/>
          </p:cNvSpPr>
          <p:nvPr>
            <p:ph type="title"/>
          </p:nvPr>
        </p:nvSpPr>
        <p:spPr/>
        <p:txBody>
          <a:bodyPr anchor="ctr"/>
          <a:lstStyle/>
          <a:p>
            <a:pPr algn="ctr"/>
            <a:r>
              <a:rPr lang="id-ID" dirty="0" smtClean="0"/>
              <a:t>Software pendukung</a:t>
            </a:r>
            <a:endParaRPr lang="en-US" dirty="0"/>
          </a:p>
        </p:txBody>
      </p:sp>
      <p:sp>
        <p:nvSpPr>
          <p:cNvPr id="4" name="Text Placeholder 3">
            <a:extLst>
              <a:ext uri="{FF2B5EF4-FFF2-40B4-BE49-F238E27FC236}">
                <a16:creationId xmlns:a16="http://schemas.microsoft.com/office/drawing/2014/main" xmlns="" id="{CC409A73-2FDB-4725-9558-77B4ACF929B3}"/>
              </a:ext>
            </a:extLst>
          </p:cNvPr>
          <p:cNvSpPr>
            <a:spLocks noGrp="1"/>
          </p:cNvSpPr>
          <p:nvPr>
            <p:ph type="body" idx="1"/>
          </p:nvPr>
        </p:nvSpPr>
        <p:spPr>
          <a:xfrm>
            <a:off x="469106" y="1333466"/>
            <a:ext cx="5157787" cy="494506"/>
          </a:xfrm>
        </p:spPr>
        <p:txBody>
          <a:bodyPr>
            <a:normAutofit/>
          </a:bodyPr>
          <a:lstStyle/>
          <a:p>
            <a:pPr marL="285750" indent="-285750">
              <a:buFont typeface="Arial" panose="020B0604020202020204" pitchFamily="34" charset="0"/>
              <a:buChar char="•"/>
            </a:pPr>
            <a:r>
              <a:rPr lang="id-ID" sz="1800" dirty="0" smtClean="0"/>
              <a:t>SQLMap</a:t>
            </a:r>
            <a:endParaRPr lang="en-US" sz="1800" dirty="0"/>
          </a:p>
        </p:txBody>
      </p:sp>
      <p:sp>
        <p:nvSpPr>
          <p:cNvPr id="5" name="Content Placeholder 4">
            <a:extLst>
              <a:ext uri="{FF2B5EF4-FFF2-40B4-BE49-F238E27FC236}">
                <a16:creationId xmlns:a16="http://schemas.microsoft.com/office/drawing/2014/main" xmlns="" id="{56D0F54D-A602-4D35-8BE1-6B9BE8078989}"/>
              </a:ext>
            </a:extLst>
          </p:cNvPr>
          <p:cNvSpPr>
            <a:spLocks noGrp="1"/>
          </p:cNvSpPr>
          <p:nvPr>
            <p:ph sz="half" idx="2"/>
          </p:nvPr>
        </p:nvSpPr>
        <p:spPr>
          <a:xfrm>
            <a:off x="469105" y="1813494"/>
            <a:ext cx="5157787" cy="1341830"/>
          </a:xfrm>
        </p:spPr>
        <p:txBody>
          <a:bodyPr>
            <a:normAutofit/>
          </a:bodyPr>
          <a:lstStyle/>
          <a:p>
            <a:pPr marL="0" indent="0">
              <a:buNone/>
            </a:pPr>
            <a:r>
              <a:rPr lang="en-US" dirty="0" err="1"/>
              <a:t>SQLMap</a:t>
            </a:r>
            <a:r>
              <a:rPr lang="en-US" dirty="0"/>
              <a:t> </a:t>
            </a:r>
            <a:r>
              <a:rPr lang="en-US" dirty="0" err="1"/>
              <a:t>adalah</a:t>
            </a:r>
            <a:r>
              <a:rPr lang="en-US" dirty="0"/>
              <a:t> </a:t>
            </a:r>
            <a:r>
              <a:rPr lang="en-US" dirty="0" err="1"/>
              <a:t>alat</a:t>
            </a:r>
            <a:r>
              <a:rPr lang="en-US" dirty="0"/>
              <a:t> </a:t>
            </a:r>
            <a:r>
              <a:rPr lang="en-US" dirty="0" err="1"/>
              <a:t>uji</a:t>
            </a:r>
            <a:r>
              <a:rPr lang="en-US" dirty="0"/>
              <a:t> </a:t>
            </a:r>
            <a:r>
              <a:rPr lang="en-US" dirty="0" err="1"/>
              <a:t>penetrasi</a:t>
            </a:r>
            <a:r>
              <a:rPr lang="en-US" dirty="0"/>
              <a:t> open source yang </a:t>
            </a:r>
            <a:r>
              <a:rPr lang="en-US" dirty="0" err="1"/>
              <a:t>mengotomatisasi</a:t>
            </a:r>
            <a:r>
              <a:rPr lang="en-US" dirty="0"/>
              <a:t> proses </a:t>
            </a:r>
            <a:r>
              <a:rPr lang="en-US" dirty="0" err="1"/>
              <a:t>mendeteksi</a:t>
            </a:r>
            <a:r>
              <a:rPr lang="en-US" dirty="0"/>
              <a:t> </a:t>
            </a:r>
            <a:r>
              <a:rPr lang="en-US" dirty="0" err="1"/>
              <a:t>dan</a:t>
            </a:r>
            <a:r>
              <a:rPr lang="en-US" dirty="0"/>
              <a:t> </a:t>
            </a:r>
            <a:r>
              <a:rPr lang="en-US" dirty="0" err="1"/>
              <a:t>mengeksploitasi</a:t>
            </a:r>
            <a:r>
              <a:rPr lang="en-US" dirty="0"/>
              <a:t> </a:t>
            </a:r>
            <a:r>
              <a:rPr lang="en-US" dirty="0" err="1"/>
              <a:t>kelemahan</a:t>
            </a:r>
            <a:r>
              <a:rPr lang="en-US" dirty="0"/>
              <a:t> </a:t>
            </a:r>
            <a:r>
              <a:rPr lang="en-US" dirty="0" err="1"/>
              <a:t>injeksi</a:t>
            </a:r>
            <a:r>
              <a:rPr lang="en-US" dirty="0"/>
              <a:t> SQL </a:t>
            </a:r>
            <a:r>
              <a:rPr lang="en-US" dirty="0" err="1"/>
              <a:t>dan</a:t>
            </a:r>
            <a:r>
              <a:rPr lang="en-US" dirty="0"/>
              <a:t> </a:t>
            </a:r>
            <a:r>
              <a:rPr lang="en-US" dirty="0" err="1"/>
              <a:t>mengambil</a:t>
            </a:r>
            <a:r>
              <a:rPr lang="en-US" dirty="0"/>
              <a:t> </a:t>
            </a:r>
            <a:r>
              <a:rPr lang="en-US" dirty="0" err="1"/>
              <a:t>alih</a:t>
            </a:r>
            <a:r>
              <a:rPr lang="en-US" dirty="0"/>
              <a:t> basis data server.</a:t>
            </a:r>
          </a:p>
        </p:txBody>
      </p:sp>
      <p:sp>
        <p:nvSpPr>
          <p:cNvPr id="8" name="Slide Number Placeholder 7">
            <a:extLst>
              <a:ext uri="{FF2B5EF4-FFF2-40B4-BE49-F238E27FC236}">
                <a16:creationId xmlns:a16="http://schemas.microsoft.com/office/drawing/2014/main" xmlns="" id="{84A4C0E3-E146-49BF-804D-D369F89E8F2A}"/>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9" name="Text Placeholder 3">
            <a:extLst>
              <a:ext uri="{FF2B5EF4-FFF2-40B4-BE49-F238E27FC236}">
                <a16:creationId xmlns:a16="http://schemas.microsoft.com/office/drawing/2014/main" xmlns="" id="{CC409A73-2FDB-4725-9558-77B4ACF929B3}"/>
              </a:ext>
            </a:extLst>
          </p:cNvPr>
          <p:cNvSpPr txBox="1">
            <a:spLocks/>
          </p:cNvSpPr>
          <p:nvPr/>
        </p:nvSpPr>
        <p:spPr>
          <a:xfrm>
            <a:off x="469105" y="2908071"/>
            <a:ext cx="5157787" cy="494506"/>
          </a:xfrm>
          <a:prstGeom prst="rect">
            <a:avLst/>
          </a:prstGeom>
        </p:spPr>
        <p:txBody>
          <a:bodyPr vert="horz" lIns="0" tIns="0" rIns="0" bIns="0" rtlCol="0" anchor="ctr">
            <a:normAutofit/>
          </a:bodyPr>
          <a:lstStyle>
            <a:lvl1pPr marL="0" indent="0" algn="l" defTabSz="914400" rtl="0" eaLnBrk="1" latinLnBrk="0" hangingPunct="1">
              <a:lnSpc>
                <a:spcPct val="150000"/>
              </a:lnSpc>
              <a:spcBef>
                <a:spcPts val="1000"/>
              </a:spcBef>
              <a:buFont typeface="Arial" panose="020B0604020202020204" pitchFamily="34" charset="0"/>
              <a:buNone/>
              <a:defRPr sz="2400" b="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NMap</a:t>
            </a:r>
            <a:endParaRPr lang="en-US" sz="1800" dirty="0"/>
          </a:p>
        </p:txBody>
      </p:sp>
      <p:sp>
        <p:nvSpPr>
          <p:cNvPr id="10" name="Content Placeholder 4">
            <a:extLst>
              <a:ext uri="{FF2B5EF4-FFF2-40B4-BE49-F238E27FC236}">
                <a16:creationId xmlns:a16="http://schemas.microsoft.com/office/drawing/2014/main" xmlns="" id="{56D0F54D-A602-4D35-8BE1-6B9BE8078989}"/>
              </a:ext>
            </a:extLst>
          </p:cNvPr>
          <p:cNvSpPr txBox="1">
            <a:spLocks/>
          </p:cNvSpPr>
          <p:nvPr/>
        </p:nvSpPr>
        <p:spPr>
          <a:xfrm>
            <a:off x="469105" y="3402577"/>
            <a:ext cx="5157787" cy="1341830"/>
          </a:xfrm>
          <a:prstGeom prst="rect">
            <a:avLst/>
          </a:prstGeom>
        </p:spPr>
        <p:txBody>
          <a:bodyPr vert="horz" lIns="0" tIns="0" rIns="0" bIns="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Software </a:t>
            </a:r>
            <a:r>
              <a:rPr lang="en-US" dirty="0" err="1"/>
              <a:t>ini</a:t>
            </a:r>
            <a:r>
              <a:rPr lang="en-US" dirty="0"/>
              <a:t> </a:t>
            </a:r>
            <a:r>
              <a:rPr lang="en-US" dirty="0" err="1"/>
              <a:t>bisa</a:t>
            </a:r>
            <a:r>
              <a:rPr lang="en-US" dirty="0"/>
              <a:t> </a:t>
            </a:r>
            <a:r>
              <a:rPr lang="en-US" dirty="0" err="1"/>
              <a:t>melakukan</a:t>
            </a:r>
            <a:r>
              <a:rPr lang="en-US" dirty="0"/>
              <a:t> scanning, auditing </a:t>
            </a:r>
            <a:r>
              <a:rPr lang="en-US" dirty="0" err="1"/>
              <a:t>dan</a:t>
            </a:r>
            <a:r>
              <a:rPr lang="en-US" dirty="0"/>
              <a:t> </a:t>
            </a:r>
            <a:r>
              <a:rPr lang="en-US" dirty="0" err="1"/>
              <a:t>juga</a:t>
            </a:r>
            <a:r>
              <a:rPr lang="en-US" dirty="0"/>
              <a:t> </a:t>
            </a:r>
            <a:r>
              <a:rPr lang="en-US" dirty="0" err="1"/>
              <a:t>mengeksplorasi</a:t>
            </a:r>
            <a:r>
              <a:rPr lang="en-US" dirty="0"/>
              <a:t> </a:t>
            </a:r>
            <a:r>
              <a:rPr lang="en-US" dirty="0" err="1"/>
              <a:t>jaringan</a:t>
            </a:r>
            <a:r>
              <a:rPr lang="en-US" dirty="0"/>
              <a:t> internet </a:t>
            </a:r>
            <a:r>
              <a:rPr lang="en-US" dirty="0" err="1"/>
              <a:t>Anda</a:t>
            </a:r>
            <a:r>
              <a:rPr lang="en-US" dirty="0"/>
              <a:t> </a:t>
            </a:r>
            <a:r>
              <a:rPr lang="en-US" dirty="0" err="1"/>
              <a:t>untuk</a:t>
            </a:r>
            <a:r>
              <a:rPr lang="en-US" dirty="0"/>
              <a:t> </a:t>
            </a:r>
            <a:r>
              <a:rPr lang="en-US" dirty="0" err="1"/>
              <a:t>mengetahui</a:t>
            </a:r>
            <a:r>
              <a:rPr lang="en-US" dirty="0"/>
              <a:t> host yang </a:t>
            </a:r>
            <a:r>
              <a:rPr lang="en-US" dirty="0" err="1"/>
              <a:t>terkoneksi</a:t>
            </a:r>
            <a:r>
              <a:rPr lang="en-US" dirty="0"/>
              <a:t> </a:t>
            </a:r>
            <a:r>
              <a:rPr lang="en-US" dirty="0" err="1"/>
              <a:t>ke</a:t>
            </a:r>
            <a:r>
              <a:rPr lang="en-US" dirty="0"/>
              <a:t> </a:t>
            </a:r>
            <a:r>
              <a:rPr lang="en-US" dirty="0" err="1" smtClean="0"/>
              <a:t>jaringan</a:t>
            </a:r>
            <a:endParaRPr lang="en-US" dirty="0"/>
          </a:p>
        </p:txBody>
      </p:sp>
      <p:sp>
        <p:nvSpPr>
          <p:cNvPr id="11" name="Text Placeholder 3">
            <a:extLst>
              <a:ext uri="{FF2B5EF4-FFF2-40B4-BE49-F238E27FC236}">
                <a16:creationId xmlns:a16="http://schemas.microsoft.com/office/drawing/2014/main" xmlns="" id="{CC409A73-2FDB-4725-9558-77B4ACF929B3}"/>
              </a:ext>
            </a:extLst>
          </p:cNvPr>
          <p:cNvSpPr txBox="1">
            <a:spLocks/>
          </p:cNvSpPr>
          <p:nvPr/>
        </p:nvSpPr>
        <p:spPr>
          <a:xfrm>
            <a:off x="469104" y="4481335"/>
            <a:ext cx="5157787" cy="494506"/>
          </a:xfrm>
          <a:prstGeom prst="rect">
            <a:avLst/>
          </a:prstGeom>
        </p:spPr>
        <p:txBody>
          <a:bodyPr vert="horz" lIns="0" tIns="0" rIns="0" bIns="0" rtlCol="0" anchor="ctr">
            <a:normAutofit/>
          </a:bodyPr>
          <a:lstStyle>
            <a:lvl1pPr marL="0" indent="0" algn="l" defTabSz="914400" rtl="0" eaLnBrk="1" latinLnBrk="0" hangingPunct="1">
              <a:lnSpc>
                <a:spcPct val="150000"/>
              </a:lnSpc>
              <a:spcBef>
                <a:spcPts val="1000"/>
              </a:spcBef>
              <a:buFont typeface="Arial" panose="020B0604020202020204" pitchFamily="34" charset="0"/>
              <a:buNone/>
              <a:defRPr sz="2400" b="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err="1"/>
              <a:t>Burpsuite</a:t>
            </a:r>
            <a:endParaRPr lang="en-US" sz="1800" dirty="0"/>
          </a:p>
        </p:txBody>
      </p:sp>
      <p:sp>
        <p:nvSpPr>
          <p:cNvPr id="12" name="Content Placeholder 4">
            <a:extLst>
              <a:ext uri="{FF2B5EF4-FFF2-40B4-BE49-F238E27FC236}">
                <a16:creationId xmlns:a16="http://schemas.microsoft.com/office/drawing/2014/main" xmlns="" id="{56D0F54D-A602-4D35-8BE1-6B9BE8078989}"/>
              </a:ext>
            </a:extLst>
          </p:cNvPr>
          <p:cNvSpPr txBox="1">
            <a:spLocks/>
          </p:cNvSpPr>
          <p:nvPr/>
        </p:nvSpPr>
        <p:spPr>
          <a:xfrm>
            <a:off x="470277" y="4960022"/>
            <a:ext cx="5157787" cy="1341830"/>
          </a:xfrm>
          <a:prstGeom prst="rect">
            <a:avLst/>
          </a:prstGeom>
        </p:spPr>
        <p:txBody>
          <a:bodyPr vert="horz" lIns="0" tIns="0" rIns="0" bIns="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smtClean="0"/>
              <a:t>Burpsuite</a:t>
            </a:r>
            <a:r>
              <a:rPr lang="en-US" dirty="0" smtClean="0"/>
              <a:t> </a:t>
            </a:r>
            <a:r>
              <a:rPr lang="en-US" dirty="0"/>
              <a:t>yang </a:t>
            </a:r>
            <a:r>
              <a:rPr lang="en-US" dirty="0" err="1"/>
              <a:t>bekerja</a:t>
            </a:r>
            <a:r>
              <a:rPr lang="en-US" dirty="0"/>
              <a:t> </a:t>
            </a:r>
            <a:r>
              <a:rPr lang="en-US" dirty="0" err="1"/>
              <a:t>dengan</a:t>
            </a:r>
            <a:r>
              <a:rPr lang="en-US" dirty="0"/>
              <a:t> men-scan </a:t>
            </a:r>
            <a:r>
              <a:rPr lang="en-US" dirty="0" err="1"/>
              <a:t>beragam</a:t>
            </a:r>
            <a:r>
              <a:rPr lang="en-US" dirty="0"/>
              <a:t> </a:t>
            </a:r>
            <a:r>
              <a:rPr lang="en-US" dirty="0" err="1"/>
              <a:t>konten</a:t>
            </a:r>
            <a:r>
              <a:rPr lang="en-US" dirty="0"/>
              <a:t> website </a:t>
            </a:r>
            <a:r>
              <a:rPr lang="en-US" dirty="0" err="1"/>
              <a:t>Anda</a:t>
            </a:r>
            <a:r>
              <a:rPr lang="en-US" dirty="0"/>
              <a:t> </a:t>
            </a:r>
            <a:r>
              <a:rPr lang="en-US" dirty="0" err="1"/>
              <a:t>untuk</a:t>
            </a:r>
            <a:r>
              <a:rPr lang="en-US" dirty="0"/>
              <a:t> </a:t>
            </a:r>
            <a:r>
              <a:rPr lang="en-US" dirty="0" err="1"/>
              <a:t>mengetahui</a:t>
            </a:r>
            <a:r>
              <a:rPr lang="en-US" dirty="0"/>
              <a:t> </a:t>
            </a:r>
            <a:r>
              <a:rPr lang="en-US" dirty="0" err="1"/>
              <a:t>adakah</a:t>
            </a:r>
            <a:r>
              <a:rPr lang="en-US" dirty="0"/>
              <a:t> </a:t>
            </a:r>
            <a:r>
              <a:rPr lang="en-US" dirty="0" err="1"/>
              <a:t>injeksi</a:t>
            </a:r>
            <a:r>
              <a:rPr lang="en-US" dirty="0"/>
              <a:t> malware yang </a:t>
            </a:r>
            <a:r>
              <a:rPr lang="en-US" dirty="0" err="1"/>
              <a:t>sukses</a:t>
            </a:r>
            <a:r>
              <a:rPr lang="en-US" dirty="0"/>
              <a:t> </a:t>
            </a:r>
            <a:r>
              <a:rPr lang="en-US" dirty="0" err="1"/>
              <a:t>masuk</a:t>
            </a:r>
            <a:r>
              <a:rPr lang="en-US" dirty="0"/>
              <a:t> </a:t>
            </a:r>
            <a:r>
              <a:rPr lang="en-US" dirty="0" err="1"/>
              <a:t>diam-diam</a:t>
            </a:r>
            <a:r>
              <a:rPr lang="en-US" dirty="0"/>
              <a:t> </a:t>
            </a:r>
            <a:r>
              <a:rPr lang="en-US" dirty="0" err="1"/>
              <a:t>ke</a:t>
            </a:r>
            <a:r>
              <a:rPr lang="en-US" dirty="0"/>
              <a:t> platform website </a:t>
            </a:r>
            <a:r>
              <a:rPr lang="en-US" dirty="0" err="1"/>
              <a:t>Anda</a:t>
            </a:r>
            <a:r>
              <a:rPr lang="en-US" dirty="0"/>
              <a:t>.</a:t>
            </a:r>
          </a:p>
          <a:p>
            <a:pPr marL="0" indent="0">
              <a:buNone/>
            </a:pPr>
            <a:r>
              <a:rPr lang="en-US" dirty="0"/>
              <a:t/>
            </a:r>
            <a:br>
              <a:rPr lang="en-US" dirty="0"/>
            </a:br>
            <a:endParaRPr lang="en-US" dirty="0"/>
          </a:p>
        </p:txBody>
      </p:sp>
      <p:sp>
        <p:nvSpPr>
          <p:cNvPr id="14" name="Text Placeholder 3">
            <a:extLst>
              <a:ext uri="{FF2B5EF4-FFF2-40B4-BE49-F238E27FC236}">
                <a16:creationId xmlns:a16="http://schemas.microsoft.com/office/drawing/2014/main" xmlns="" id="{CC409A73-2FDB-4725-9558-77B4ACF929B3}"/>
              </a:ext>
            </a:extLst>
          </p:cNvPr>
          <p:cNvSpPr>
            <a:spLocks noGrp="1"/>
          </p:cNvSpPr>
          <p:nvPr>
            <p:ph type="body" idx="1"/>
          </p:nvPr>
        </p:nvSpPr>
        <p:spPr>
          <a:xfrm>
            <a:off x="6301088" y="1369675"/>
            <a:ext cx="5157787" cy="494506"/>
          </a:xfrm>
        </p:spPr>
        <p:txBody>
          <a:bodyPr>
            <a:normAutofit/>
          </a:bodyPr>
          <a:lstStyle/>
          <a:p>
            <a:pPr marL="285750" indent="-285750">
              <a:buFont typeface="Arial" panose="020B0604020202020204" pitchFamily="34" charset="0"/>
              <a:buChar char="•"/>
            </a:pPr>
            <a:r>
              <a:rPr lang="en-US" sz="1800" dirty="0" err="1"/>
              <a:t>Wireshark</a:t>
            </a:r>
            <a:endParaRPr lang="en-US" sz="1800" dirty="0"/>
          </a:p>
        </p:txBody>
      </p:sp>
      <p:sp>
        <p:nvSpPr>
          <p:cNvPr id="15" name="Content Placeholder 4">
            <a:extLst>
              <a:ext uri="{FF2B5EF4-FFF2-40B4-BE49-F238E27FC236}">
                <a16:creationId xmlns:a16="http://schemas.microsoft.com/office/drawing/2014/main" xmlns="" id="{56D0F54D-A602-4D35-8BE1-6B9BE8078989}"/>
              </a:ext>
            </a:extLst>
          </p:cNvPr>
          <p:cNvSpPr>
            <a:spLocks noGrp="1"/>
          </p:cNvSpPr>
          <p:nvPr>
            <p:ph sz="half" idx="2"/>
          </p:nvPr>
        </p:nvSpPr>
        <p:spPr>
          <a:xfrm>
            <a:off x="6301086" y="1830239"/>
            <a:ext cx="5157788" cy="1872172"/>
          </a:xfrm>
        </p:spPr>
        <p:txBody>
          <a:bodyPr>
            <a:noAutofit/>
          </a:bodyPr>
          <a:lstStyle/>
          <a:p>
            <a:pPr marL="0" indent="0">
              <a:buNone/>
            </a:pPr>
            <a:r>
              <a:rPr lang="en-US" dirty="0" err="1"/>
              <a:t>Wireshark</a:t>
            </a:r>
            <a:r>
              <a:rPr lang="en-US" dirty="0"/>
              <a:t> </a:t>
            </a:r>
            <a:r>
              <a:rPr lang="en-US" dirty="0" err="1"/>
              <a:t>adalah</a:t>
            </a:r>
            <a:r>
              <a:rPr lang="en-US" dirty="0"/>
              <a:t> </a:t>
            </a:r>
            <a:r>
              <a:rPr lang="en-US" dirty="0" err="1"/>
              <a:t>sebuah</a:t>
            </a:r>
            <a:r>
              <a:rPr lang="en-US" dirty="0"/>
              <a:t> </a:t>
            </a:r>
            <a:r>
              <a:rPr lang="en-US" dirty="0" err="1"/>
              <a:t>aplikasi</a:t>
            </a:r>
            <a:r>
              <a:rPr lang="en-US" dirty="0"/>
              <a:t> </a:t>
            </a:r>
            <a:r>
              <a:rPr lang="en-US" i="1" dirty="0"/>
              <a:t>capture </a:t>
            </a:r>
            <a:r>
              <a:rPr lang="en-US" i="1" dirty="0" err="1"/>
              <a:t>paket</a:t>
            </a:r>
            <a:r>
              <a:rPr lang="en-US" i="1" dirty="0"/>
              <a:t> data</a:t>
            </a:r>
            <a:r>
              <a:rPr lang="en-US" dirty="0"/>
              <a:t> </a:t>
            </a:r>
            <a:r>
              <a:rPr lang="en-US" dirty="0" err="1"/>
              <a:t>berbasis</a:t>
            </a:r>
            <a:r>
              <a:rPr lang="en-US" dirty="0"/>
              <a:t> </a:t>
            </a:r>
            <a:r>
              <a:rPr lang="en-US" i="1" dirty="0"/>
              <a:t>open-source</a:t>
            </a:r>
            <a:r>
              <a:rPr lang="en-US" dirty="0"/>
              <a:t> yang </a:t>
            </a:r>
            <a:r>
              <a:rPr lang="en-US" dirty="0" err="1"/>
              <a:t>berguna</a:t>
            </a:r>
            <a:r>
              <a:rPr lang="en-US" dirty="0"/>
              <a:t> </a:t>
            </a:r>
            <a:r>
              <a:rPr lang="en-US" dirty="0" err="1"/>
              <a:t>untuk</a:t>
            </a:r>
            <a:r>
              <a:rPr lang="en-US" dirty="0"/>
              <a:t> </a:t>
            </a:r>
            <a:r>
              <a:rPr lang="en-US" dirty="0" err="1"/>
              <a:t>memindai</a:t>
            </a:r>
            <a:r>
              <a:rPr lang="en-US" dirty="0"/>
              <a:t> </a:t>
            </a:r>
            <a:r>
              <a:rPr lang="en-US" dirty="0" err="1"/>
              <a:t>dan</a:t>
            </a:r>
            <a:r>
              <a:rPr lang="en-US" dirty="0"/>
              <a:t> </a:t>
            </a:r>
            <a:r>
              <a:rPr lang="en-US" dirty="0" err="1"/>
              <a:t>menangkap</a:t>
            </a:r>
            <a:r>
              <a:rPr lang="en-US" dirty="0"/>
              <a:t> </a:t>
            </a:r>
            <a:r>
              <a:rPr lang="en-US" dirty="0" err="1"/>
              <a:t>trafik</a:t>
            </a:r>
            <a:r>
              <a:rPr lang="en-US" dirty="0"/>
              <a:t> data </a:t>
            </a:r>
            <a:r>
              <a:rPr lang="en-US" dirty="0" err="1"/>
              <a:t>pada</a:t>
            </a:r>
            <a:r>
              <a:rPr lang="en-US" dirty="0"/>
              <a:t> </a:t>
            </a:r>
            <a:r>
              <a:rPr lang="en-US" dirty="0" err="1"/>
              <a:t>jaringan</a:t>
            </a:r>
            <a:r>
              <a:rPr lang="en-US" dirty="0"/>
              <a:t> internet. </a:t>
            </a:r>
            <a:r>
              <a:rPr lang="en-US" dirty="0" err="1"/>
              <a:t>Aplikasi</a:t>
            </a:r>
            <a:r>
              <a:rPr lang="en-US" dirty="0"/>
              <a:t> </a:t>
            </a:r>
            <a:r>
              <a:rPr lang="en-US" dirty="0" err="1"/>
              <a:t>ini</a:t>
            </a:r>
            <a:r>
              <a:rPr lang="en-US" dirty="0"/>
              <a:t> </a:t>
            </a:r>
            <a:r>
              <a:rPr lang="en-US" dirty="0" err="1"/>
              <a:t>umum</a:t>
            </a:r>
            <a:r>
              <a:rPr lang="en-US" dirty="0"/>
              <a:t> </a:t>
            </a:r>
            <a:r>
              <a:rPr lang="en-US" dirty="0" err="1"/>
              <a:t>digunakan</a:t>
            </a:r>
            <a:r>
              <a:rPr lang="en-US" dirty="0"/>
              <a:t> </a:t>
            </a:r>
            <a:r>
              <a:rPr lang="en-US" dirty="0" err="1"/>
              <a:t>sebagai</a:t>
            </a:r>
            <a:r>
              <a:rPr lang="en-US" dirty="0"/>
              <a:t> </a:t>
            </a:r>
            <a:r>
              <a:rPr lang="en-US" dirty="0" err="1"/>
              <a:t>alat</a:t>
            </a:r>
            <a:r>
              <a:rPr lang="en-US" dirty="0"/>
              <a:t> </a:t>
            </a:r>
            <a:r>
              <a:rPr lang="en-US" i="1" dirty="0"/>
              <a:t>troubleshoot</a:t>
            </a:r>
            <a:r>
              <a:rPr lang="en-US" dirty="0"/>
              <a:t> </a:t>
            </a:r>
            <a:r>
              <a:rPr lang="en-US" dirty="0" err="1"/>
              <a:t>pada</a:t>
            </a:r>
            <a:r>
              <a:rPr lang="en-US" dirty="0"/>
              <a:t> </a:t>
            </a:r>
            <a:r>
              <a:rPr lang="en-US" dirty="0" err="1"/>
              <a:t>jaringan</a:t>
            </a:r>
            <a:r>
              <a:rPr lang="en-US" dirty="0"/>
              <a:t> yang </a:t>
            </a:r>
            <a:r>
              <a:rPr lang="en-US" dirty="0" err="1"/>
              <a:t>bermasalah</a:t>
            </a:r>
            <a:endParaRPr lang="en-US" dirty="0"/>
          </a:p>
        </p:txBody>
      </p:sp>
      <p:sp>
        <p:nvSpPr>
          <p:cNvPr id="16" name="Text Placeholder 3">
            <a:extLst>
              <a:ext uri="{FF2B5EF4-FFF2-40B4-BE49-F238E27FC236}">
                <a16:creationId xmlns:a16="http://schemas.microsoft.com/office/drawing/2014/main" xmlns="" id="{CC409A73-2FDB-4725-9558-77B4ACF929B3}"/>
              </a:ext>
            </a:extLst>
          </p:cNvPr>
          <p:cNvSpPr>
            <a:spLocks noGrp="1"/>
          </p:cNvSpPr>
          <p:nvPr>
            <p:ph type="body" idx="1"/>
          </p:nvPr>
        </p:nvSpPr>
        <p:spPr>
          <a:xfrm>
            <a:off x="6301087" y="3702411"/>
            <a:ext cx="5157787" cy="494506"/>
          </a:xfrm>
        </p:spPr>
        <p:txBody>
          <a:bodyPr>
            <a:normAutofit/>
          </a:bodyPr>
          <a:lstStyle/>
          <a:p>
            <a:pPr marL="285750" indent="-285750">
              <a:buFont typeface="Arial" panose="020B0604020202020204" pitchFamily="34" charset="0"/>
              <a:buChar char="•"/>
            </a:pPr>
            <a:r>
              <a:rPr lang="en-US" sz="1800" dirty="0" err="1"/>
              <a:t>Metasploit</a:t>
            </a:r>
            <a:endParaRPr lang="en-US" sz="1800" dirty="0"/>
          </a:p>
        </p:txBody>
      </p:sp>
      <p:sp>
        <p:nvSpPr>
          <p:cNvPr id="17" name="Content Placeholder 4">
            <a:extLst>
              <a:ext uri="{FF2B5EF4-FFF2-40B4-BE49-F238E27FC236}">
                <a16:creationId xmlns:a16="http://schemas.microsoft.com/office/drawing/2014/main" xmlns="" id="{56D0F54D-A602-4D35-8BE1-6B9BE8078989}"/>
              </a:ext>
            </a:extLst>
          </p:cNvPr>
          <p:cNvSpPr>
            <a:spLocks noGrp="1"/>
          </p:cNvSpPr>
          <p:nvPr>
            <p:ph sz="half" idx="2"/>
          </p:nvPr>
        </p:nvSpPr>
        <p:spPr>
          <a:xfrm>
            <a:off x="6301086" y="4196917"/>
            <a:ext cx="5157788" cy="1872172"/>
          </a:xfrm>
        </p:spPr>
        <p:txBody>
          <a:bodyPr>
            <a:noAutofit/>
          </a:bodyPr>
          <a:lstStyle/>
          <a:p>
            <a:pPr marL="0" indent="0">
              <a:buNone/>
            </a:pPr>
            <a:r>
              <a:rPr lang="en-US" dirty="0" err="1"/>
              <a:t>Dengan</a:t>
            </a:r>
            <a:r>
              <a:rPr lang="en-US" dirty="0"/>
              <a:t> </a:t>
            </a:r>
            <a:r>
              <a:rPr lang="en-US" dirty="0" err="1"/>
              <a:t>Metasploit</a:t>
            </a:r>
            <a:r>
              <a:rPr lang="en-US" dirty="0"/>
              <a:t>, </a:t>
            </a:r>
            <a:r>
              <a:rPr lang="en-US" dirty="0" err="1"/>
              <a:t>Anda</a:t>
            </a:r>
            <a:r>
              <a:rPr lang="en-US" dirty="0"/>
              <a:t> </a:t>
            </a:r>
            <a:r>
              <a:rPr lang="en-US" dirty="0" err="1"/>
              <a:t>bisa</a:t>
            </a:r>
            <a:r>
              <a:rPr lang="en-US" dirty="0"/>
              <a:t> </a:t>
            </a:r>
            <a:r>
              <a:rPr lang="en-US" dirty="0" err="1"/>
              <a:t>melakukan</a:t>
            </a:r>
            <a:r>
              <a:rPr lang="en-US" dirty="0"/>
              <a:t> </a:t>
            </a:r>
            <a:r>
              <a:rPr lang="en-US" dirty="0" err="1"/>
              <a:t>pengecekan</a:t>
            </a:r>
            <a:r>
              <a:rPr lang="en-US" dirty="0"/>
              <a:t> </a:t>
            </a:r>
            <a:r>
              <a:rPr lang="en-US" dirty="0" err="1"/>
              <a:t>jaringan</a:t>
            </a:r>
            <a:r>
              <a:rPr lang="en-US" dirty="0"/>
              <a:t> </a:t>
            </a:r>
            <a:r>
              <a:rPr lang="en-US" dirty="0" err="1"/>
              <a:t>memakai</a:t>
            </a:r>
            <a:r>
              <a:rPr lang="en-US" dirty="0"/>
              <a:t> </a:t>
            </a:r>
            <a:r>
              <a:rPr lang="en-US" dirty="0" err="1"/>
              <a:t>banyak</a:t>
            </a:r>
            <a:r>
              <a:rPr lang="en-US" dirty="0"/>
              <a:t> </a:t>
            </a:r>
            <a:r>
              <a:rPr lang="en-US" dirty="0" err="1"/>
              <a:t>fitur</a:t>
            </a:r>
            <a:r>
              <a:rPr lang="en-US" dirty="0"/>
              <a:t> </a:t>
            </a:r>
            <a:r>
              <a:rPr lang="en-US" dirty="0" err="1"/>
              <a:t>seperti</a:t>
            </a:r>
            <a:r>
              <a:rPr lang="en-US" dirty="0"/>
              <a:t> modules browser, basic </a:t>
            </a:r>
            <a:r>
              <a:rPr lang="en-US" dirty="0" err="1"/>
              <a:t>dan</a:t>
            </a:r>
            <a:r>
              <a:rPr lang="en-US" dirty="0"/>
              <a:t> manual exploitation, command line </a:t>
            </a:r>
            <a:r>
              <a:rPr lang="en-US" dirty="0" err="1"/>
              <a:t>dan</a:t>
            </a:r>
            <a:r>
              <a:rPr lang="en-US" dirty="0"/>
              <a:t> GUI. </a:t>
            </a:r>
            <a:r>
              <a:rPr lang="en-US" dirty="0" err="1"/>
              <a:t>Sayangnya</a:t>
            </a:r>
            <a:r>
              <a:rPr lang="en-US" dirty="0"/>
              <a:t>, </a:t>
            </a:r>
            <a:r>
              <a:rPr lang="en-US" dirty="0" err="1"/>
              <a:t>penggunaan</a:t>
            </a:r>
            <a:r>
              <a:rPr lang="en-US" dirty="0"/>
              <a:t> </a:t>
            </a:r>
            <a:r>
              <a:rPr lang="en-US" dirty="0" err="1"/>
              <a:t>Metasploit</a:t>
            </a:r>
            <a:r>
              <a:rPr lang="en-US" dirty="0"/>
              <a:t> </a:t>
            </a:r>
            <a:r>
              <a:rPr lang="en-US" dirty="0" err="1"/>
              <a:t>biasanya</a:t>
            </a:r>
            <a:r>
              <a:rPr lang="en-US" dirty="0"/>
              <a:t> </a:t>
            </a:r>
            <a:r>
              <a:rPr lang="en-US" dirty="0" err="1"/>
              <a:t>berbayar</a:t>
            </a:r>
            <a:r>
              <a:rPr lang="en-US" dirty="0"/>
              <a:t>. </a:t>
            </a:r>
            <a:r>
              <a:rPr lang="en-US" dirty="0" err="1"/>
              <a:t>Namun</a:t>
            </a:r>
            <a:r>
              <a:rPr lang="en-US" dirty="0"/>
              <a:t> </a:t>
            </a:r>
            <a:r>
              <a:rPr lang="en-US" dirty="0" err="1"/>
              <a:t>Anda</a:t>
            </a:r>
            <a:r>
              <a:rPr lang="en-US" dirty="0"/>
              <a:t> </a:t>
            </a:r>
            <a:r>
              <a:rPr lang="en-US" dirty="0" err="1"/>
              <a:t>bisa</a:t>
            </a:r>
            <a:r>
              <a:rPr lang="en-US" dirty="0"/>
              <a:t> </a:t>
            </a:r>
            <a:r>
              <a:rPr lang="en-US" dirty="0" err="1"/>
              <a:t>mendapatkan</a:t>
            </a:r>
            <a:r>
              <a:rPr lang="en-US" dirty="0"/>
              <a:t> </a:t>
            </a:r>
            <a:r>
              <a:rPr lang="en-US" dirty="0" err="1"/>
              <a:t>versi</a:t>
            </a:r>
            <a:r>
              <a:rPr lang="en-US" dirty="0"/>
              <a:t> gratis open-source di </a:t>
            </a:r>
            <a:r>
              <a:rPr lang="en-US" dirty="0" err="1"/>
              <a:t>masa</a:t>
            </a:r>
            <a:r>
              <a:rPr lang="en-US" dirty="0"/>
              <a:t> trial </a:t>
            </a:r>
            <a:r>
              <a:rPr lang="en-US" dirty="0" err="1"/>
              <a:t>terbatas</a:t>
            </a:r>
            <a:r>
              <a:rPr lang="en-US" dirty="0"/>
              <a:t> (limited</a:t>
            </a:r>
            <a:r>
              <a:rPr lang="en-US" dirty="0" smtClean="0"/>
              <a:t>).</a:t>
            </a:r>
            <a:r>
              <a:rPr lang="en-US" dirty="0"/>
              <a:t/>
            </a:r>
            <a:br>
              <a:rPr lang="en-US" dirty="0"/>
            </a:br>
            <a:endParaRPr lang="en-US" dirty="0"/>
          </a:p>
        </p:txBody>
      </p:sp>
    </p:spTree>
    <p:extLst>
      <p:ext uri="{BB962C8B-B14F-4D97-AF65-F5344CB8AC3E}">
        <p14:creationId xmlns:p14="http://schemas.microsoft.com/office/powerpoint/2010/main" val="1619265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D671F4D-9614-41E9-BA0C-7977DEBBBBB3}"/>
              </a:ext>
            </a:extLst>
          </p:cNvPr>
          <p:cNvSpPr>
            <a:spLocks noGrp="1"/>
          </p:cNvSpPr>
          <p:nvPr>
            <p:ph type="title"/>
          </p:nvPr>
        </p:nvSpPr>
        <p:spPr>
          <a:xfrm>
            <a:off x="594519" y="0"/>
            <a:ext cx="11002962" cy="1189038"/>
          </a:xfrm>
        </p:spPr>
        <p:txBody>
          <a:bodyPr/>
          <a:lstStyle/>
          <a:p>
            <a:r>
              <a:rPr lang="id-ID" dirty="0" smtClean="0"/>
              <a:t>SAMPLE FOTO SOFTWARE</a:t>
            </a:r>
            <a:endParaRPr lang="en-US" dirty="0"/>
          </a:p>
        </p:txBody>
      </p:sp>
      <p:sp>
        <p:nvSpPr>
          <p:cNvPr id="11" name="Slide Number Placeholder 10">
            <a:extLst>
              <a:ext uri="{FF2B5EF4-FFF2-40B4-BE49-F238E27FC236}">
                <a16:creationId xmlns:a16="http://schemas.microsoft.com/office/drawing/2014/main" xmlns="" id="{FB23516F-5305-41EC-8F71-A0D9ED5726E8}"/>
              </a:ext>
            </a:extLst>
          </p:cNvPr>
          <p:cNvSpPr>
            <a:spLocks noGrp="1"/>
          </p:cNvSpPr>
          <p:nvPr>
            <p:ph type="sldNum" sz="quarter" idx="12"/>
          </p:nvPr>
        </p:nvSpPr>
        <p:spPr/>
        <p:txBody>
          <a:bodyPr/>
          <a:lstStyle/>
          <a:p>
            <a:fld id="{8C2E478F-E849-4A8C-AF1F-CBCC78A7CBFA}" type="slidenum">
              <a:rPr lang="en-US" smtClean="0"/>
              <a:t>12</a:t>
            </a:fld>
            <a:endParaRPr lang="en-US" dirty="0"/>
          </a:p>
        </p:txBody>
      </p:sp>
      <p:pic>
        <p:nvPicPr>
          <p:cNvPr id="2050" name="Picture 2" descr="NO_CAPTION 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519" y="1189038"/>
            <a:ext cx="3475205" cy="19240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3.googleusercontent.com/0uYXegOb490zRu9lB0dReMc93Tc0m-D-IjZ5qWUYTc0zp7JUtouJja90XTSnbiH48TgvYCHuUtCC50RDmw1ZhS_LgDs43rtrqzRYoDFtK-oef3oPz_9K7JpfOyureAtVp_cUktd5124ghLMW3jQ3gG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19" y="3341107"/>
            <a:ext cx="3475205" cy="22451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lh3.googleusercontent.com/e7qGGuPp1CUlinuBeC_zIMSCIC49dZYHmk7bis74sc00CZCXucJVD8Wb6dVj822RSCUazbCehpCXpeUbOfbjN1NfCZnpvZdr03wpmcsLxv6120dD5MpOq7HxbQr6gk9XUFf7T6hItTajiFKChUYamF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037" y="1189038"/>
            <a:ext cx="3169136" cy="19698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lh4.googleusercontent.com/G4hy7yCQWyMfMg9aQgzs57I0FoBmtl9_zi8_b9nhHQ9zp1_Ueru-FMJx3ng-acQhPH35-zVnNUKRk1nykC4CZlgEldq4ownmY_tfrfxjfE5ouHPLs6ZuBvAugc2DbbmECG9SEuiU3VlUb3uWDwx54O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038" y="3341107"/>
            <a:ext cx="3426712" cy="22427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_BqAjkndAjKDvUVqjHpcB_u3ZBCbWEuSpfdMOajVdhiAKUklFWq0AvPRQk3VCTrfFYtzPL8KK6TSeZpNS6Y_OwiWf-5efPMDxCg0_UdY5y10UnnjGKnZR5YlDmFo5qrnjTlj6AlMS7KBj-Mzo1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0262" y="2029708"/>
            <a:ext cx="3630981" cy="2622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3179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3C1F0EB8-D260-4FB6-ACF6-6E86B9A02919}"/>
              </a:ext>
              <a:ext uri="{C183D7F6-B498-43B3-948B-1728B52AA6E4}">
                <adec:decorative xmlns:adec="http://schemas.microsoft.com/office/drawing/2017/decorative" xmlns="" val="1"/>
              </a:ext>
            </a:extLst>
          </p:cNvPr>
          <p:cNvSpPr/>
          <p:nvPr/>
        </p:nvSpPr>
        <p:spPr>
          <a:xfrm>
            <a:off x="0" y="0"/>
            <a:ext cx="4199467"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Seseorang</a:t>
            </a:r>
            <a:r>
              <a:rPr lang="en-US" dirty="0"/>
              <a:t> yang </a:t>
            </a:r>
            <a:r>
              <a:rPr lang="en-US" dirty="0" err="1"/>
              <a:t>ahli</a:t>
            </a:r>
            <a:r>
              <a:rPr lang="en-US" dirty="0"/>
              <a:t> di </a:t>
            </a:r>
            <a:r>
              <a:rPr lang="en-US" dirty="0" err="1"/>
              <a:t>bidang</a:t>
            </a:r>
            <a:r>
              <a:rPr lang="en-US" dirty="0"/>
              <a:t> Cyber Security </a:t>
            </a:r>
            <a:r>
              <a:rPr lang="en-US" dirty="0" err="1"/>
              <a:t>harus</a:t>
            </a:r>
            <a:r>
              <a:rPr lang="en-US" dirty="0"/>
              <a:t> </a:t>
            </a:r>
            <a:r>
              <a:rPr lang="en-US" dirty="0" err="1"/>
              <a:t>menguasai</a:t>
            </a:r>
            <a:r>
              <a:rPr lang="en-US" dirty="0"/>
              <a:t> </a:t>
            </a:r>
            <a:r>
              <a:rPr lang="en-US" dirty="0" err="1"/>
              <a:t>beberapa</a:t>
            </a:r>
            <a:r>
              <a:rPr lang="en-US" dirty="0"/>
              <a:t> skill IT, </a:t>
            </a:r>
            <a:r>
              <a:rPr lang="en-US" dirty="0" err="1"/>
              <a:t>dikarenakan</a:t>
            </a:r>
            <a:r>
              <a:rPr lang="en-US" dirty="0"/>
              <a:t> </a:t>
            </a:r>
            <a:r>
              <a:rPr lang="en-US" dirty="0" err="1"/>
              <a:t>banyaknya</a:t>
            </a:r>
            <a:r>
              <a:rPr lang="en-US" dirty="0"/>
              <a:t> </a:t>
            </a:r>
            <a:r>
              <a:rPr lang="en-US" dirty="0" err="1"/>
              <a:t>ancaman</a:t>
            </a:r>
            <a:r>
              <a:rPr lang="en-US" dirty="0"/>
              <a:t> </a:t>
            </a:r>
            <a:r>
              <a:rPr lang="en-US" dirty="0" err="1"/>
              <a:t>kejahatan</a:t>
            </a:r>
            <a:r>
              <a:rPr lang="en-US" dirty="0"/>
              <a:t> </a:t>
            </a:r>
            <a:r>
              <a:rPr lang="en-US" dirty="0" err="1"/>
              <a:t>dunia</a:t>
            </a:r>
            <a:r>
              <a:rPr lang="en-US" dirty="0"/>
              <a:t> digital </a:t>
            </a:r>
            <a:r>
              <a:rPr lang="en-US" dirty="0" err="1"/>
              <a:t>oleh</a:t>
            </a:r>
            <a:r>
              <a:rPr lang="en-US" dirty="0"/>
              <a:t> </a:t>
            </a:r>
            <a:r>
              <a:rPr lang="en-US" dirty="0" err="1"/>
              <a:t>karena</a:t>
            </a:r>
            <a:r>
              <a:rPr lang="en-US" dirty="0"/>
              <a:t> </a:t>
            </a:r>
            <a:r>
              <a:rPr lang="en-US" dirty="0" err="1"/>
              <a:t>itu</a:t>
            </a:r>
            <a:r>
              <a:rPr lang="en-US" dirty="0"/>
              <a:t> di </a:t>
            </a:r>
            <a:r>
              <a:rPr lang="en-US" dirty="0" err="1"/>
              <a:t>bidang</a:t>
            </a:r>
            <a:r>
              <a:rPr lang="en-US" dirty="0"/>
              <a:t> Cyber Security </a:t>
            </a:r>
            <a:r>
              <a:rPr lang="en-US" dirty="0" err="1"/>
              <a:t>juga</a:t>
            </a:r>
            <a:r>
              <a:rPr lang="en-US" dirty="0"/>
              <a:t> </a:t>
            </a:r>
            <a:r>
              <a:rPr lang="en-US" dirty="0" err="1"/>
              <a:t>membutuhkan</a:t>
            </a:r>
            <a:r>
              <a:rPr lang="en-US" dirty="0"/>
              <a:t> </a:t>
            </a:r>
            <a:r>
              <a:rPr lang="en-US" dirty="0" err="1"/>
              <a:t>pengetahuan</a:t>
            </a:r>
            <a:r>
              <a:rPr lang="en-US" dirty="0"/>
              <a:t> </a:t>
            </a:r>
            <a:r>
              <a:rPr lang="en-US" dirty="0" err="1"/>
              <a:t>tentang</a:t>
            </a:r>
            <a:r>
              <a:rPr lang="en-US" dirty="0"/>
              <a:t> system architecture, management of operating systems, virtualization software, administrator, </a:t>
            </a:r>
            <a:r>
              <a:rPr lang="en-US" dirty="0" err="1"/>
              <a:t>dan</a:t>
            </a:r>
            <a:r>
              <a:rPr lang="en-US" dirty="0"/>
              <a:t> networking, </a:t>
            </a:r>
            <a:r>
              <a:rPr lang="en-US" dirty="0" err="1"/>
              <a:t>adapun</a:t>
            </a:r>
            <a:r>
              <a:rPr lang="en-US" dirty="0"/>
              <a:t> hard skill yang </a:t>
            </a:r>
            <a:r>
              <a:rPr lang="en-US" dirty="0" err="1"/>
              <a:t>dibutuhkan</a:t>
            </a:r>
            <a:r>
              <a:rPr lang="en-US" dirty="0"/>
              <a:t> </a:t>
            </a:r>
            <a:r>
              <a:rPr lang="en-US" dirty="0" err="1"/>
              <a:t>untuk</a:t>
            </a:r>
            <a:r>
              <a:rPr lang="en-US" dirty="0"/>
              <a:t> </a:t>
            </a:r>
            <a:r>
              <a:rPr lang="en-US" dirty="0" err="1"/>
              <a:t>pekerjaan</a:t>
            </a:r>
            <a:r>
              <a:rPr lang="en-US" dirty="0"/>
              <a:t> Cyber Security </a:t>
            </a:r>
            <a:r>
              <a:rPr lang="en-US" dirty="0" err="1"/>
              <a:t>ini</a:t>
            </a:r>
            <a:r>
              <a:rPr lang="en-US" dirty="0"/>
              <a:t> </a:t>
            </a:r>
            <a:r>
              <a:rPr lang="en-US" dirty="0" err="1"/>
              <a:t>adalah</a:t>
            </a:r>
            <a:r>
              <a:rPr lang="en-US" dirty="0"/>
              <a:t> </a:t>
            </a:r>
            <a:r>
              <a:rPr lang="en-US" dirty="0" err="1"/>
              <a:t>sebagai</a:t>
            </a:r>
            <a:r>
              <a:rPr lang="en-US" dirty="0"/>
              <a:t> </a:t>
            </a:r>
            <a:r>
              <a:rPr lang="en-US" dirty="0" err="1" smtClean="0"/>
              <a:t>berikut</a:t>
            </a:r>
            <a:endParaRPr lang="en-US" dirty="0"/>
          </a:p>
        </p:txBody>
      </p:sp>
      <p:sp>
        <p:nvSpPr>
          <p:cNvPr id="6" name="Text Placeholder 3">
            <a:extLst>
              <a:ext uri="{FF2B5EF4-FFF2-40B4-BE49-F238E27FC236}">
                <a16:creationId xmlns:a16="http://schemas.microsoft.com/office/drawing/2014/main" xmlns="" id="{46E2CC9E-302A-4500-B0E3-4BE84867E197}"/>
              </a:ext>
            </a:extLst>
          </p:cNvPr>
          <p:cNvSpPr txBox="1">
            <a:spLocks/>
          </p:cNvSpPr>
          <p:nvPr/>
        </p:nvSpPr>
        <p:spPr>
          <a:xfrm>
            <a:off x="-392070" y="288201"/>
            <a:ext cx="4983605" cy="407670"/>
          </a:xfrm>
          <a:prstGeom prst="rect">
            <a:avLst/>
          </a:prstGeom>
        </p:spPr>
        <p:txBody>
          <a:bodyPr vert="horz" lIns="0" tIns="45720" rIns="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id-ID" sz="1600" dirty="0" smtClean="0"/>
              <a:t>BRAINWARE PENDUKUNG</a:t>
            </a:r>
            <a:endParaRPr lang="en-US" sz="1600" dirty="0"/>
          </a:p>
        </p:txBody>
      </p:sp>
      <p:sp>
        <p:nvSpPr>
          <p:cNvPr id="7" name="Content Placeholder 2">
            <a:extLst>
              <a:ext uri="{FF2B5EF4-FFF2-40B4-BE49-F238E27FC236}">
                <a16:creationId xmlns:a16="http://schemas.microsoft.com/office/drawing/2014/main" xmlns="" id="{A999491B-46DB-4307-8E1A-E1066E4FBAEB}"/>
              </a:ext>
            </a:extLst>
          </p:cNvPr>
          <p:cNvSpPr txBox="1">
            <a:spLocks/>
          </p:cNvSpPr>
          <p:nvPr/>
        </p:nvSpPr>
        <p:spPr>
          <a:xfrm>
            <a:off x="90371" y="793171"/>
            <a:ext cx="4018722" cy="596823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24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
            </a:r>
            <a:br>
              <a:rPr lang="en-US" dirty="0"/>
            </a:br>
            <a:endParaRPr lang="en-US" dirty="0"/>
          </a:p>
        </p:txBody>
      </p:sp>
      <p:cxnSp>
        <p:nvCxnSpPr>
          <p:cNvPr id="9" name="Straight Connector 8"/>
          <p:cNvCxnSpPr/>
          <p:nvPr/>
        </p:nvCxnSpPr>
        <p:spPr>
          <a:xfrm>
            <a:off x="0" y="793171"/>
            <a:ext cx="4199467"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graphicFrame>
        <p:nvGraphicFramePr>
          <p:cNvPr id="10" name="Diagram 9"/>
          <p:cNvGraphicFramePr/>
          <p:nvPr>
            <p:extLst>
              <p:ext uri="{D42A27DB-BD31-4B8C-83A1-F6EECF244321}">
                <p14:modId xmlns:p14="http://schemas.microsoft.com/office/powerpoint/2010/main" val="954732641"/>
              </p:ext>
            </p:extLst>
          </p:nvPr>
        </p:nvGraphicFramePr>
        <p:xfrm>
          <a:off x="4337318" y="79317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3">
            <a:extLst>
              <a:ext uri="{FF2B5EF4-FFF2-40B4-BE49-F238E27FC236}">
                <a16:creationId xmlns:a16="http://schemas.microsoft.com/office/drawing/2014/main" xmlns="" id="{46E2CC9E-302A-4500-B0E3-4BE84867E197}"/>
              </a:ext>
            </a:extLst>
          </p:cNvPr>
          <p:cNvSpPr txBox="1">
            <a:spLocks/>
          </p:cNvSpPr>
          <p:nvPr/>
        </p:nvSpPr>
        <p:spPr>
          <a:xfrm>
            <a:off x="5769736" y="1576089"/>
            <a:ext cx="2427365" cy="407670"/>
          </a:xfrm>
          <a:prstGeom prst="rect">
            <a:avLst/>
          </a:prstGeom>
        </p:spPr>
        <p:txBody>
          <a:bodyPr vert="horz" lIns="0" tIns="45720" rIns="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id-ID" sz="1000" dirty="0" smtClean="0"/>
              <a:t>PEMROGRAMAN</a:t>
            </a:r>
            <a:endParaRPr lang="en-US" sz="1000" dirty="0"/>
          </a:p>
        </p:txBody>
      </p:sp>
      <p:sp>
        <p:nvSpPr>
          <p:cNvPr id="12" name="Text Placeholder 3">
            <a:extLst>
              <a:ext uri="{FF2B5EF4-FFF2-40B4-BE49-F238E27FC236}">
                <a16:creationId xmlns:a16="http://schemas.microsoft.com/office/drawing/2014/main" xmlns="" id="{46E2CC9E-302A-4500-B0E3-4BE84867E197}"/>
              </a:ext>
            </a:extLst>
          </p:cNvPr>
          <p:cNvSpPr txBox="1">
            <a:spLocks/>
          </p:cNvSpPr>
          <p:nvPr/>
        </p:nvSpPr>
        <p:spPr>
          <a:xfrm>
            <a:off x="7802452" y="1602259"/>
            <a:ext cx="2427365" cy="407670"/>
          </a:xfrm>
          <a:prstGeom prst="rect">
            <a:avLst/>
          </a:prstGeom>
        </p:spPr>
        <p:txBody>
          <a:bodyPr vert="horz" lIns="0" tIns="45720" rIns="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id-ID" sz="1000" dirty="0" smtClean="0"/>
              <a:t>ANALISIS</a:t>
            </a:r>
            <a:r>
              <a:rPr lang="id-ID" sz="1000" dirty="0" smtClean="0"/>
              <a:t>DAN</a:t>
            </a:r>
          </a:p>
          <a:p>
            <a:pPr algn="ctr"/>
            <a:r>
              <a:rPr lang="id-ID" sz="1000" dirty="0" smtClean="0"/>
              <a:t>MITIGASI</a:t>
            </a:r>
          </a:p>
          <a:p>
            <a:pPr algn="ctr"/>
            <a:r>
              <a:rPr lang="id-ID" sz="1000" dirty="0" smtClean="0"/>
              <a:t>RESIKO</a:t>
            </a:r>
            <a:endParaRPr lang="en-US" sz="1000" dirty="0"/>
          </a:p>
        </p:txBody>
      </p:sp>
      <p:sp>
        <p:nvSpPr>
          <p:cNvPr id="13" name="Text Placeholder 3">
            <a:extLst>
              <a:ext uri="{FF2B5EF4-FFF2-40B4-BE49-F238E27FC236}">
                <a16:creationId xmlns:a16="http://schemas.microsoft.com/office/drawing/2014/main" xmlns="" id="{46E2CC9E-302A-4500-B0E3-4BE84867E197}"/>
              </a:ext>
            </a:extLst>
          </p:cNvPr>
          <p:cNvSpPr txBox="1">
            <a:spLocks/>
          </p:cNvSpPr>
          <p:nvPr/>
        </p:nvSpPr>
        <p:spPr>
          <a:xfrm>
            <a:off x="6785021" y="3212286"/>
            <a:ext cx="2427365" cy="407670"/>
          </a:xfrm>
          <a:prstGeom prst="rect">
            <a:avLst/>
          </a:prstGeom>
        </p:spPr>
        <p:txBody>
          <a:bodyPr vert="horz" lIns="0" tIns="45720" rIns="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id-ID" sz="1000" dirty="0" smtClean="0"/>
              <a:t>INTRUSION</a:t>
            </a:r>
          </a:p>
          <a:p>
            <a:pPr algn="ctr"/>
            <a:r>
              <a:rPr lang="id-ID" sz="1000" dirty="0" smtClean="0"/>
              <a:t>DETECTION</a:t>
            </a:r>
            <a:endParaRPr lang="en-US" sz="1000" dirty="0"/>
          </a:p>
        </p:txBody>
      </p:sp>
      <p:sp>
        <p:nvSpPr>
          <p:cNvPr id="14" name="Text Placeholder 3">
            <a:extLst>
              <a:ext uri="{FF2B5EF4-FFF2-40B4-BE49-F238E27FC236}">
                <a16:creationId xmlns:a16="http://schemas.microsoft.com/office/drawing/2014/main" xmlns="" id="{46E2CC9E-302A-4500-B0E3-4BE84867E197}"/>
              </a:ext>
            </a:extLst>
          </p:cNvPr>
          <p:cNvSpPr txBox="1">
            <a:spLocks/>
          </p:cNvSpPr>
          <p:nvPr/>
        </p:nvSpPr>
        <p:spPr>
          <a:xfrm>
            <a:off x="8613820" y="3212286"/>
            <a:ext cx="2427365" cy="407670"/>
          </a:xfrm>
          <a:prstGeom prst="rect">
            <a:avLst/>
          </a:prstGeom>
        </p:spPr>
        <p:txBody>
          <a:bodyPr vert="horz" lIns="0" tIns="45720" rIns="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id-ID" sz="1000" dirty="0" smtClean="0"/>
              <a:t>CLOUD</a:t>
            </a:r>
          </a:p>
          <a:p>
            <a:pPr algn="ctr"/>
            <a:r>
              <a:rPr lang="id-ID" sz="1000" dirty="0" smtClean="0"/>
              <a:t>SECURITY</a:t>
            </a:r>
            <a:endParaRPr lang="en-US" sz="1000" dirty="0"/>
          </a:p>
        </p:txBody>
      </p:sp>
      <p:sp>
        <p:nvSpPr>
          <p:cNvPr id="15" name="Text Placeholder 3">
            <a:extLst>
              <a:ext uri="{FF2B5EF4-FFF2-40B4-BE49-F238E27FC236}">
                <a16:creationId xmlns:a16="http://schemas.microsoft.com/office/drawing/2014/main" xmlns="" id="{46E2CC9E-302A-4500-B0E3-4BE84867E197}"/>
              </a:ext>
            </a:extLst>
          </p:cNvPr>
          <p:cNvSpPr txBox="1">
            <a:spLocks/>
          </p:cNvSpPr>
          <p:nvPr/>
        </p:nvSpPr>
        <p:spPr>
          <a:xfrm>
            <a:off x="5769736" y="4925757"/>
            <a:ext cx="2427365" cy="407670"/>
          </a:xfrm>
          <a:prstGeom prst="rect">
            <a:avLst/>
          </a:prstGeom>
        </p:spPr>
        <p:txBody>
          <a:bodyPr vert="horz" lIns="0" tIns="45720" rIns="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id-ID" sz="1000" dirty="0" smtClean="0"/>
              <a:t>ANALISIS</a:t>
            </a:r>
          </a:p>
          <a:p>
            <a:pPr algn="ctr"/>
            <a:r>
              <a:rPr lang="id-ID" sz="1000" dirty="0" smtClean="0"/>
              <a:t>MALWARE</a:t>
            </a:r>
            <a:endParaRPr lang="en-US" sz="1000" dirty="0"/>
          </a:p>
        </p:txBody>
      </p:sp>
      <p:sp>
        <p:nvSpPr>
          <p:cNvPr id="16" name="Text Placeholder 3">
            <a:extLst>
              <a:ext uri="{FF2B5EF4-FFF2-40B4-BE49-F238E27FC236}">
                <a16:creationId xmlns:a16="http://schemas.microsoft.com/office/drawing/2014/main" xmlns="" id="{46E2CC9E-302A-4500-B0E3-4BE84867E197}"/>
              </a:ext>
            </a:extLst>
          </p:cNvPr>
          <p:cNvSpPr txBox="1">
            <a:spLocks/>
          </p:cNvSpPr>
          <p:nvPr/>
        </p:nvSpPr>
        <p:spPr>
          <a:xfrm>
            <a:off x="7660784" y="4951927"/>
            <a:ext cx="2427365" cy="407670"/>
          </a:xfrm>
          <a:prstGeom prst="rect">
            <a:avLst/>
          </a:prstGeom>
        </p:spPr>
        <p:txBody>
          <a:bodyPr vert="horz" lIns="0" tIns="45720" rIns="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id-ID" sz="1000" dirty="0" smtClean="0"/>
              <a:t>ENKRIPSI</a:t>
            </a:r>
            <a:endParaRPr lang="en-US" sz="1000" dirty="0"/>
          </a:p>
        </p:txBody>
      </p:sp>
    </p:spTree>
    <p:extLst>
      <p:ext uri="{BB962C8B-B14F-4D97-AF65-F5344CB8AC3E}">
        <p14:creationId xmlns:p14="http://schemas.microsoft.com/office/powerpoint/2010/main" val="2186537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3C1F0EB8-D260-4FB6-ACF6-6E86B9A02919}"/>
              </a:ext>
              <a:ext uri="{C183D7F6-B498-43B3-948B-1728B52AA6E4}">
                <adec:decorative xmlns:adec="http://schemas.microsoft.com/office/drawing/2017/decorative" xmlns="" val="1"/>
              </a:ext>
            </a:extLst>
          </p:cNvPr>
          <p:cNvSpPr/>
          <p:nvPr/>
        </p:nvSpPr>
        <p:spPr>
          <a:xfrm>
            <a:off x="0" y="0"/>
            <a:ext cx="4199467"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3">
            <a:extLst>
              <a:ext uri="{FF2B5EF4-FFF2-40B4-BE49-F238E27FC236}">
                <a16:creationId xmlns:a16="http://schemas.microsoft.com/office/drawing/2014/main" xmlns="" id="{46E2CC9E-302A-4500-B0E3-4BE84867E197}"/>
              </a:ext>
            </a:extLst>
          </p:cNvPr>
          <p:cNvSpPr txBox="1">
            <a:spLocks/>
          </p:cNvSpPr>
          <p:nvPr/>
        </p:nvSpPr>
        <p:spPr>
          <a:xfrm>
            <a:off x="-392070" y="210927"/>
            <a:ext cx="4983605" cy="407670"/>
          </a:xfrm>
          <a:prstGeom prst="rect">
            <a:avLst/>
          </a:prstGeom>
        </p:spPr>
        <p:txBody>
          <a:bodyPr vert="horz" lIns="0" tIns="45720" rIns="0" bIns="45720" rtlCol="0" anchor="ctr">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id-ID" sz="1600" dirty="0" smtClean="0"/>
              <a:t>IMPLEMENTASI</a:t>
            </a:r>
            <a:endParaRPr lang="en-US" sz="1600" dirty="0"/>
          </a:p>
        </p:txBody>
      </p:sp>
      <p:sp>
        <p:nvSpPr>
          <p:cNvPr id="7" name="Content Placeholder 2">
            <a:extLst>
              <a:ext uri="{FF2B5EF4-FFF2-40B4-BE49-F238E27FC236}">
                <a16:creationId xmlns:a16="http://schemas.microsoft.com/office/drawing/2014/main" xmlns="" id="{A999491B-46DB-4307-8E1A-E1066E4FBAEB}"/>
              </a:ext>
            </a:extLst>
          </p:cNvPr>
          <p:cNvSpPr txBox="1">
            <a:spLocks/>
          </p:cNvSpPr>
          <p:nvPr/>
        </p:nvSpPr>
        <p:spPr>
          <a:xfrm>
            <a:off x="90371" y="793171"/>
            <a:ext cx="4018722" cy="5968237"/>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24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
            </a:r>
            <a:br>
              <a:rPr lang="en-US" dirty="0"/>
            </a:br>
            <a:endParaRPr lang="en-US" dirty="0"/>
          </a:p>
        </p:txBody>
      </p:sp>
      <p:cxnSp>
        <p:nvCxnSpPr>
          <p:cNvPr id="9" name="Straight Connector 8"/>
          <p:cNvCxnSpPr/>
          <p:nvPr/>
        </p:nvCxnSpPr>
        <p:spPr>
          <a:xfrm>
            <a:off x="0" y="793171"/>
            <a:ext cx="4199467" cy="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0543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xmlns="" id="{6573B952-4CEE-4757-91AB-02A6F22E1CF3}"/>
              </a:ext>
            </a:extLst>
          </p:cNvPr>
          <p:cNvGraphicFramePr>
            <a:graphicFrameLocks noGrp="1"/>
          </p:cNvGraphicFramePr>
          <p:nvPr>
            <p:ph sz="quarter" idx="14"/>
            <p:extLst>
              <p:ext uri="{D42A27DB-BD31-4B8C-83A1-F6EECF244321}">
                <p14:modId xmlns:p14="http://schemas.microsoft.com/office/powerpoint/2010/main" val="229389973"/>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xmlns="" id="{C09ADB54-3897-4872-B9B3-1888BB60FDFF}"/>
              </a:ext>
            </a:extLst>
          </p:cNvPr>
          <p:cNvSpPr>
            <a:spLocks noGrp="1"/>
          </p:cNvSpPr>
          <p:nvPr>
            <p:ph type="title"/>
          </p:nvPr>
        </p:nvSpPr>
        <p:spPr/>
        <p:txBody>
          <a:bodyPr/>
          <a:lstStyle/>
          <a:p>
            <a:r>
              <a:rPr lang="en-US" dirty="0"/>
              <a:t>Put TITLE HERE</a:t>
            </a:r>
          </a:p>
        </p:txBody>
      </p:sp>
      <p:sp>
        <p:nvSpPr>
          <p:cNvPr id="4" name="Text Placeholder 3">
            <a:extLst>
              <a:ext uri="{FF2B5EF4-FFF2-40B4-BE49-F238E27FC236}">
                <a16:creationId xmlns:a16="http://schemas.microsoft.com/office/drawing/2014/main" xmlns=""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xmlns="" id="{A999491B-46DB-4307-8E1A-E1066E4FBAEB}"/>
              </a:ext>
            </a:extLst>
          </p:cNvPr>
          <p:cNvSpPr>
            <a:spLocks noGrp="1"/>
          </p:cNvSpPr>
          <p:nvPr>
            <p:ph idx="1"/>
          </p:nvPr>
        </p:nvSpPr>
        <p:spPr/>
        <p:txBody>
          <a:bodyPr>
            <a:normAutofit fontScale="925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12" name="Slide Number Placeholder 11">
            <a:extLst>
              <a:ext uri="{FF2B5EF4-FFF2-40B4-BE49-F238E27FC236}">
                <a16:creationId xmlns:a16="http://schemas.microsoft.com/office/drawing/2014/main" xmlns="" id="{DB99AAA1-CDF9-4450-96FC-E7E2C3AACBFE}"/>
              </a:ext>
            </a:extLst>
          </p:cNvPr>
          <p:cNvSpPr>
            <a:spLocks noGrp="1"/>
          </p:cNvSpPr>
          <p:nvPr>
            <p:ph type="sldNum" sz="quarter" idx="4"/>
          </p:nvPr>
        </p:nvSpPr>
        <p:spPr/>
        <p:txBody>
          <a:bodyPr/>
          <a:lstStyle/>
          <a:p>
            <a:fld id="{8C2E478F-E849-4A8C-AF1F-CBCC78A7CBFA}" type="slidenum">
              <a:rPr lang="en-US" smtClean="0"/>
              <a:t>15</a:t>
            </a:fld>
            <a:endParaRPr lang="en-US" dirty="0"/>
          </a:p>
        </p:txBody>
      </p:sp>
    </p:spTree>
    <p:extLst>
      <p:ext uri="{BB962C8B-B14F-4D97-AF65-F5344CB8AC3E}">
        <p14:creationId xmlns:p14="http://schemas.microsoft.com/office/powerpoint/2010/main" val="8694704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D671F4D-9614-41E9-BA0C-7977DEBBBBB3}"/>
              </a:ext>
            </a:extLst>
          </p:cNvPr>
          <p:cNvSpPr>
            <a:spLocks noGrp="1"/>
          </p:cNvSpPr>
          <p:nvPr>
            <p:ph type="title"/>
          </p:nvPr>
        </p:nvSpPr>
        <p:spPr>
          <a:xfrm>
            <a:off x="594519" y="0"/>
            <a:ext cx="11002962" cy="1189038"/>
          </a:xfrm>
        </p:spPr>
        <p:txBody>
          <a:bodyPr/>
          <a:lstStyle/>
          <a:p>
            <a:pPr algn="ctr"/>
            <a:r>
              <a:rPr lang="en-US" dirty="0"/>
              <a:t>Table Title Here</a:t>
            </a:r>
          </a:p>
        </p:txBody>
      </p:sp>
      <p:graphicFrame>
        <p:nvGraphicFramePr>
          <p:cNvPr id="6" name="Table 2" descr="Table Goes Here">
            <a:extLst>
              <a:ext uri="{FF2B5EF4-FFF2-40B4-BE49-F238E27FC236}">
                <a16:creationId xmlns:a16="http://schemas.microsoft.com/office/drawing/2014/main" xmlns="" id="{0E9A2E70-9C73-45A4-9B0C-E2433CF2A835}"/>
              </a:ext>
            </a:extLst>
          </p:cNvPr>
          <p:cNvGraphicFramePr>
            <a:graphicFrameLocks noGrp="1"/>
          </p:cNvGraphicFramePr>
          <p:nvPr>
            <p:ph idx="4294967295"/>
            <p:extLst>
              <p:ext uri="{D42A27DB-BD31-4B8C-83A1-F6EECF244321}">
                <p14:modId xmlns:p14="http://schemas.microsoft.com/office/powerpoint/2010/main" val="3938431392"/>
              </p:ext>
            </p:extLst>
          </p:nvPr>
        </p:nvGraphicFramePr>
        <p:xfrm>
          <a:off x="595313" y="1189039"/>
          <a:ext cx="11002580" cy="5152129"/>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xmlns="" val="2481577866"/>
                    </a:ext>
                  </a:extLst>
                </a:gridCol>
                <a:gridCol w="2750645">
                  <a:extLst>
                    <a:ext uri="{9D8B030D-6E8A-4147-A177-3AD203B41FA5}">
                      <a16:colId xmlns:a16="http://schemas.microsoft.com/office/drawing/2014/main" xmlns="" val="2836427615"/>
                    </a:ext>
                  </a:extLst>
                </a:gridCol>
                <a:gridCol w="2750645">
                  <a:extLst>
                    <a:ext uri="{9D8B030D-6E8A-4147-A177-3AD203B41FA5}">
                      <a16:colId xmlns:a16="http://schemas.microsoft.com/office/drawing/2014/main" xmlns="" val="310093864"/>
                    </a:ext>
                  </a:extLst>
                </a:gridCol>
                <a:gridCol w="2750645">
                  <a:extLst>
                    <a:ext uri="{9D8B030D-6E8A-4147-A177-3AD203B41FA5}">
                      <a16:colId xmlns:a16="http://schemas.microsoft.com/office/drawing/2014/main" xmlns="" val="2023951014"/>
                    </a:ext>
                  </a:extLst>
                </a:gridCol>
              </a:tblGrid>
              <a:tr h="581433">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xmlns="" val="983420419"/>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xmlns="" val="3883246291"/>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xmlns="" val="350260785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xmlns="" val="3557125802"/>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xmlns="" val="1055255528"/>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xmlns="" val="1449646690"/>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xmlns="" val="1173117077"/>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xmlns="" val="4397074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xmlns="" val="1663314759"/>
                  </a:ext>
                </a:extLst>
              </a:tr>
            </a:tbl>
          </a:graphicData>
        </a:graphic>
      </p:graphicFrame>
      <p:sp>
        <p:nvSpPr>
          <p:cNvPr id="11" name="Slide Number Placeholder 10">
            <a:extLst>
              <a:ext uri="{FF2B5EF4-FFF2-40B4-BE49-F238E27FC236}">
                <a16:creationId xmlns:a16="http://schemas.microsoft.com/office/drawing/2014/main" xmlns="" id="{FB23516F-5305-41EC-8F71-A0D9ED5726E8}"/>
              </a:ext>
            </a:extLst>
          </p:cNvPr>
          <p:cNvSpPr>
            <a:spLocks noGrp="1"/>
          </p:cNvSpPr>
          <p:nvPr>
            <p:ph type="sldNum" sz="quarter" idx="12"/>
          </p:nvPr>
        </p:nvSpPr>
        <p:spPr/>
        <p:txBody>
          <a:bodyPr/>
          <a:lstStyle/>
          <a:p>
            <a:fld id="{8C2E478F-E849-4A8C-AF1F-CBCC78A7CBFA}" type="slidenum">
              <a:rPr lang="en-US" smtClean="0"/>
              <a:t>16</a:t>
            </a:fld>
            <a:endParaRPr lang="en-US" dirty="0"/>
          </a:p>
        </p:txBody>
      </p:sp>
    </p:spTree>
    <p:extLst>
      <p:ext uri="{BB962C8B-B14F-4D97-AF65-F5344CB8AC3E}">
        <p14:creationId xmlns:p14="http://schemas.microsoft.com/office/powerpoint/2010/main" val="27790956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xmlns=""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xmlns="" id="{84970DCE-964B-4562-9633-71BA6A4DCB65}"/>
              </a:ext>
              <a:ext uri="{C183D7F6-B498-43B3-948B-1728B52AA6E4}">
                <adec:decorative xmlns:adec="http://schemas.microsoft.com/office/drawing/2017/decorative" xmlns=""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3C1F0EB8-D260-4FB6-ACF6-6E86B9A02919}"/>
              </a:ext>
              <a:ext uri="{C183D7F6-B498-43B3-948B-1728B52AA6E4}">
                <adec:decorative xmlns:adec="http://schemas.microsoft.com/office/drawing/2017/decorative" xmlns=""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E70920C0-10F4-4ECD-BDF3-CE993B7C8C82}"/>
              </a:ext>
            </a:extLst>
          </p:cNvPr>
          <p:cNvSpPr>
            <a:spLocks noGrp="1"/>
          </p:cNvSpPr>
          <p:nvPr>
            <p:ph type="title"/>
          </p:nvPr>
        </p:nvSpPr>
        <p:spPr>
          <a:xfrm>
            <a:off x="154635" y="3634749"/>
            <a:ext cx="3785222" cy="1738307"/>
          </a:xfrm>
        </p:spPr>
        <p:txBody>
          <a:bodyPr>
            <a:normAutofit/>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TITLE GOES HERE</a:t>
            </a:r>
            <a:r>
              <a:rPr lang="en-US" sz="7200" dirty="0">
                <a:solidFill>
                  <a:schemeClr val="bg1"/>
                </a:solidFill>
                <a:cs typeface="Gill Sans" panose="020B0502020104020203" pitchFamily="34" charset="-79"/>
              </a:rPr>
              <a:t/>
            </a:r>
            <a:br>
              <a:rPr lang="en-US" sz="7200" dirty="0">
                <a:solidFill>
                  <a:schemeClr val="bg1"/>
                </a:solidFill>
                <a:cs typeface="Gill Sans" panose="020B0502020104020203" pitchFamily="34" charset="-79"/>
              </a:rPr>
            </a:br>
            <a:r>
              <a:rPr lang="en-US" sz="1200" dirty="0">
                <a:solidFill>
                  <a:schemeClr val="bg1"/>
                </a:solidFill>
                <a:latin typeface="+mn-lt"/>
              </a:rPr>
              <a:t>Lorem ipsum dolor sit amet, consectetur adipiscing elit. Ut gravida eros erat. Proin a tellus sed risus lobortis sagittis eu</a:t>
            </a:r>
          </a:p>
        </p:txBody>
      </p:sp>
    </p:spTree>
    <p:extLst>
      <p:ext uri="{BB962C8B-B14F-4D97-AF65-F5344CB8AC3E}">
        <p14:creationId xmlns:p14="http://schemas.microsoft.com/office/powerpoint/2010/main" val="1389222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xmlns=""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xmlns="" id="{979F9DAD-F6B0-4ECC-8632-4B5E050986A8}"/>
              </a:ext>
              <a:ext uri="{C183D7F6-B498-43B3-948B-1728B52AA6E4}">
                <adec:decorative xmlns:adec="http://schemas.microsoft.com/office/drawing/2017/decorative" xmlns=""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xmlns=""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xmlns="" id="{5B7DC9FB-F6DF-4841-83A9-A37336FEB076}"/>
              </a:ext>
            </a:extLst>
          </p:cNvPr>
          <p:cNvSpPr/>
          <p:nvPr/>
        </p:nvSpPr>
        <p:spPr>
          <a:xfrm>
            <a:off x="4308371" y="1802072"/>
            <a:ext cx="3534367" cy="369332"/>
          </a:xfrm>
          <a:prstGeom prst="rect">
            <a:avLst/>
          </a:prstGeom>
        </p:spPr>
        <p:txBody>
          <a:bodyPr wrap="square">
            <a:spAutoFit/>
          </a:bodyPr>
          <a:lstStyle/>
          <a:p>
            <a:pPr algn="ctr"/>
            <a:r>
              <a:rPr lang="en-US" spc="600" dirty="0">
                <a:solidFill>
                  <a:schemeClr val="bg1"/>
                </a:solidFill>
                <a:latin typeface="+mj-lt"/>
              </a:rPr>
              <a:t>WWW.FABRIKAM.COM</a:t>
            </a:r>
          </a:p>
        </p:txBody>
      </p:sp>
      <p:pic>
        <p:nvPicPr>
          <p:cNvPr id="11" name="Graphic 10" descr="User" title="Icon - Presenter Name">
            <a:extLst>
              <a:ext uri="{FF2B5EF4-FFF2-40B4-BE49-F238E27FC236}">
                <a16:creationId xmlns:a16="http://schemas.microsoft.com/office/drawing/2014/main" xmlns=""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xmlns=""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VICTORIA LINDQVIST</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xmlns=""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a16="http://schemas.microsoft.com/office/drawing/2014/main" xmlns=""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(589) 555‐0199</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xmlns=""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xmlns=""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a:ln>
                  <a:noFill/>
                </a:ln>
                <a:effectLst/>
                <a:uLnTx/>
                <a:uFillTx/>
                <a:latin typeface="+mj-lt"/>
                <a:cs typeface="Gill Sans Light" panose="020B0302020104020203" pitchFamily="34" charset="-79"/>
              </a:rPr>
              <a:t>victoria@fabrikam.com</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xmlns=""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xmlns="" id="{D59D4F5E-0D68-46FB-B499-329ED58DA289}"/>
              </a:ext>
              <a:ext uri="{C183D7F6-B498-43B3-948B-1728B52AA6E4}">
                <adec:decorative xmlns:adec="http://schemas.microsoft.com/office/drawing/2017/decorative" xmlns=""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xmlns="" id="{A3F530F9-BDB1-49E4-9EFF-B9535CF653A7}"/>
              </a:ext>
            </a:extLst>
          </p:cNvPr>
          <p:cNvSpPr>
            <a:spLocks noGrp="1"/>
          </p:cNvSpPr>
          <p:nvPr>
            <p:ph type="title"/>
          </p:nvPr>
        </p:nvSpPr>
        <p:spPr/>
        <p:txBody>
          <a:bodyPr>
            <a:normAutofit fontScale="90000"/>
          </a:bodyPr>
          <a:lstStyle/>
          <a:p>
            <a:pPr algn="l"/>
            <a:r>
              <a:rPr lang="id-ID" dirty="0" smtClean="0"/>
              <a:t>Tentang kami</a:t>
            </a:r>
            <a:endParaRPr lang="en-US" dirty="0"/>
          </a:p>
        </p:txBody>
      </p:sp>
      <p:sp>
        <p:nvSpPr>
          <p:cNvPr id="10" name="Text Placeholder 9">
            <a:extLst>
              <a:ext uri="{FF2B5EF4-FFF2-40B4-BE49-F238E27FC236}">
                <a16:creationId xmlns:a16="http://schemas.microsoft.com/office/drawing/2014/main" xmlns="" id="{FB2DFED1-D58A-4B73-9945-B3E86779455A}"/>
              </a:ext>
            </a:extLst>
          </p:cNvPr>
          <p:cNvSpPr>
            <a:spLocks noGrp="1"/>
          </p:cNvSpPr>
          <p:nvPr>
            <p:ph type="body" idx="13"/>
          </p:nvPr>
        </p:nvSpPr>
        <p:spPr/>
        <p:txBody>
          <a:bodyPr>
            <a:normAutofit fontScale="62500" lnSpcReduction="20000"/>
          </a:bodyPr>
          <a:lstStyle/>
          <a:p>
            <a:r>
              <a:rPr lang="id-ID" dirty="0" smtClean="0"/>
              <a:t>OSK GROUP.</a:t>
            </a:r>
            <a:endParaRPr lang="en-US" dirty="0"/>
          </a:p>
        </p:txBody>
      </p:sp>
      <p:sp>
        <p:nvSpPr>
          <p:cNvPr id="71" name="Slide Number Placeholder 70">
            <a:extLst>
              <a:ext uri="{FF2B5EF4-FFF2-40B4-BE49-F238E27FC236}">
                <a16:creationId xmlns:a16="http://schemas.microsoft.com/office/drawing/2014/main" xmlns=""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
        <p:nvSpPr>
          <p:cNvPr id="12" name="Text Placeholder 9">
            <a:extLst>
              <a:ext uri="{FF2B5EF4-FFF2-40B4-BE49-F238E27FC236}">
                <a16:creationId xmlns:a16="http://schemas.microsoft.com/office/drawing/2014/main" xmlns="" id="{FB2DFED1-D58A-4B73-9945-B3E86779455A}"/>
              </a:ext>
            </a:extLst>
          </p:cNvPr>
          <p:cNvSpPr txBox="1">
            <a:spLocks/>
          </p:cNvSpPr>
          <p:nvPr/>
        </p:nvSpPr>
        <p:spPr>
          <a:xfrm>
            <a:off x="8354261" y="6468302"/>
            <a:ext cx="3195008" cy="365125"/>
          </a:xfrm>
          <a:prstGeom prst="rect">
            <a:avLst/>
          </a:prstGeom>
        </p:spPr>
        <p:txBody>
          <a:bodyPr vert="horz" lIns="91440" tIns="45720" rIns="91440" bIns="45720" rtlCol="0" anchor="ctr">
            <a:normAutofit fontScale="6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id-ID" dirty="0" smtClean="0"/>
              <a:t>TEMPLATE BY</a:t>
            </a:r>
            <a:endParaRPr lang="en-US" dirty="0"/>
          </a:p>
        </p:txBody>
      </p:sp>
      <p:graphicFrame>
        <p:nvGraphicFramePr>
          <p:cNvPr id="7" name="Diagram 6"/>
          <p:cNvGraphicFramePr/>
          <p:nvPr>
            <p:extLst>
              <p:ext uri="{D42A27DB-BD31-4B8C-83A1-F6EECF244321}">
                <p14:modId xmlns:p14="http://schemas.microsoft.com/office/powerpoint/2010/main" val="3948029703"/>
              </p:ext>
            </p:extLst>
          </p:nvPr>
        </p:nvGraphicFramePr>
        <p:xfrm>
          <a:off x="5757597" y="1433385"/>
          <a:ext cx="6235619" cy="5034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6898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xmlns=""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6096000" y="434955"/>
            <a:ext cx="5687291" cy="2394840"/>
          </a:xfrm>
        </p:spPr>
        <p:txBody>
          <a:bodyPr>
            <a:normAutofit/>
          </a:bodyPr>
          <a:lstStyle/>
          <a:p>
            <a:r>
              <a:rPr lang="id-ID" dirty="0" smtClean="0"/>
              <a:t>SEBUAH</a:t>
            </a:r>
            <a:br>
              <a:rPr lang="id-ID" dirty="0" smtClean="0"/>
            </a:br>
            <a:r>
              <a:rPr lang="id-ID" dirty="0" smtClean="0"/>
              <a:t>TEKNOLOGI</a:t>
            </a:r>
            <a:endParaRPr lang="en-US"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5761148" y="2892841"/>
            <a:ext cx="5340439" cy="1097032"/>
          </a:xfrm>
        </p:spPr>
        <p:txBody>
          <a:bodyPr>
            <a:normAutofit/>
          </a:bodyPr>
          <a:lstStyle/>
          <a:p>
            <a:r>
              <a:rPr lang="id-ID" dirty="0" smtClean="0"/>
              <a:t>Berawal dengan</a:t>
            </a:r>
          </a:p>
          <a:p>
            <a:r>
              <a:rPr lang="id-ID" dirty="0" smtClean="0"/>
              <a:t>alat </a:t>
            </a:r>
            <a:r>
              <a:rPr lang="id-ID" dirty="0" smtClean="0"/>
              <a:t>komunikasi</a:t>
            </a:r>
            <a:endParaRPr lang="en-US"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8" name="Text Placeholder 3">
            <a:extLst>
              <a:ext uri="{FF2B5EF4-FFF2-40B4-BE49-F238E27FC236}">
                <a16:creationId xmlns:a16="http://schemas.microsoft.com/office/drawing/2014/main" xmlns="" id="{A8CA6DEC-302B-49C8-AC11-FD6F37AFA854}"/>
              </a:ext>
            </a:extLst>
          </p:cNvPr>
          <p:cNvSpPr txBox="1">
            <a:spLocks/>
          </p:cNvSpPr>
          <p:nvPr/>
        </p:nvSpPr>
        <p:spPr>
          <a:xfrm>
            <a:off x="6851561" y="4461917"/>
            <a:ext cx="5340439" cy="109703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r>
              <a:rPr lang="id-ID" dirty="0" smtClean="0"/>
              <a:t>Hingga rasa</a:t>
            </a:r>
          </a:p>
          <a:p>
            <a:pPr algn="r"/>
            <a:r>
              <a:rPr lang="id-ID" dirty="0" smtClean="0"/>
              <a:t>Keingintahuan manusia</a:t>
            </a:r>
            <a:endParaRPr lang="en-US" dirty="0"/>
          </a:p>
        </p:txBody>
      </p:sp>
      <p:sp>
        <p:nvSpPr>
          <p:cNvPr id="9" name="Text Placeholder 9">
            <a:extLst>
              <a:ext uri="{FF2B5EF4-FFF2-40B4-BE49-F238E27FC236}">
                <a16:creationId xmlns:a16="http://schemas.microsoft.com/office/drawing/2014/main" xmlns="" id="{FB2DFED1-D58A-4B73-9945-B3E86779455A}"/>
              </a:ext>
            </a:extLst>
          </p:cNvPr>
          <p:cNvSpPr txBox="1">
            <a:spLocks/>
          </p:cNvSpPr>
          <p:nvPr/>
        </p:nvSpPr>
        <p:spPr>
          <a:xfrm>
            <a:off x="8354261" y="6468302"/>
            <a:ext cx="3195008" cy="365125"/>
          </a:xfrm>
          <a:prstGeom prst="rect">
            <a:avLst/>
          </a:prstGeom>
        </p:spPr>
        <p:txBody>
          <a:bodyPr vert="horz" lIns="91440" tIns="45720" rIns="91440" bIns="45720" rtlCol="0" anchor="ctr">
            <a:normAutofit fontScale="6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id-ID" dirty="0" smtClean="0"/>
              <a:t>TEMPLATE BY</a:t>
            </a:r>
            <a:endParaRPr lang="en-US" dirty="0"/>
          </a:p>
        </p:txBody>
      </p:sp>
    </p:spTree>
    <p:extLst>
      <p:ext uri="{BB962C8B-B14F-4D97-AF65-F5344CB8AC3E}">
        <p14:creationId xmlns:p14="http://schemas.microsoft.com/office/powerpoint/2010/main" val="3834210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1000"/>
                                        <p:tgtEl>
                                          <p:spTgt spid="4">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wipe(left)">
                                      <p:cBhvr>
                                        <p:cTn id="13" dur="1000"/>
                                        <p:tgtEl>
                                          <p:spTgt spid="4">
                                            <p:txEl>
                                              <p:pRg st="1" end="1"/>
                                            </p:txEl>
                                          </p:spTgt>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6297819" y="263956"/>
            <a:ext cx="5251450" cy="1661297"/>
          </a:xfrm>
        </p:spPr>
        <p:txBody>
          <a:bodyPr>
            <a:normAutofit fontScale="90000"/>
          </a:bodyPr>
          <a:lstStyle/>
          <a:p>
            <a:pPr algn="r"/>
            <a:r>
              <a:rPr lang="id-ID" dirty="0" smtClean="0"/>
              <a:t>Apa itu Cyber security???</a:t>
            </a:r>
            <a:endParaRPr lang="en-US"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6073655" y="2544581"/>
            <a:ext cx="5497959" cy="1274116"/>
          </a:xfrm>
        </p:spPr>
        <p:txBody>
          <a:bodyPr>
            <a:normAutofit/>
          </a:bodyPr>
          <a:lstStyle/>
          <a:p>
            <a:pPr algn="r"/>
            <a:r>
              <a:rPr lang="id-ID" sz="1800" dirty="0" smtClean="0"/>
              <a:t>Sebuah aktivitas sistem atau seseorang dalam rangka melindungi sistem komputer dari segala ancaman serangan</a:t>
            </a:r>
            <a:endParaRPr lang="en-US" sz="1800"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4</a:t>
            </a:fld>
            <a:endParaRPr lang="en-US" dirty="0"/>
          </a:p>
        </p:txBody>
      </p:sp>
      <p:sp>
        <p:nvSpPr>
          <p:cNvPr id="8" name="Text Placeholder 9">
            <a:extLst>
              <a:ext uri="{FF2B5EF4-FFF2-40B4-BE49-F238E27FC236}">
                <a16:creationId xmlns:a16="http://schemas.microsoft.com/office/drawing/2014/main" xmlns="" id="{FB2DFED1-D58A-4B73-9945-B3E86779455A}"/>
              </a:ext>
            </a:extLst>
          </p:cNvPr>
          <p:cNvSpPr txBox="1">
            <a:spLocks/>
          </p:cNvSpPr>
          <p:nvPr/>
        </p:nvSpPr>
        <p:spPr>
          <a:xfrm>
            <a:off x="8354261" y="6468302"/>
            <a:ext cx="3195008" cy="365125"/>
          </a:xfrm>
          <a:prstGeom prst="rect">
            <a:avLst/>
          </a:prstGeom>
        </p:spPr>
        <p:txBody>
          <a:bodyPr vert="horz" lIns="91440" tIns="45720" rIns="91440" bIns="45720" rtlCol="0" anchor="ctr">
            <a:normAutofit fontScale="6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id-ID" dirty="0" smtClean="0"/>
              <a:t>TEMPLATE BY</a:t>
            </a:r>
            <a:endParaRPr lang="en-US" dirty="0"/>
          </a:p>
        </p:txBody>
      </p:sp>
      <p:sp>
        <p:nvSpPr>
          <p:cNvPr id="9" name="Text Placeholder 3">
            <a:extLst>
              <a:ext uri="{FF2B5EF4-FFF2-40B4-BE49-F238E27FC236}">
                <a16:creationId xmlns:a16="http://schemas.microsoft.com/office/drawing/2014/main" xmlns="" id="{A8CA6DEC-302B-49C8-AC11-FD6F37AFA854}"/>
              </a:ext>
            </a:extLst>
          </p:cNvPr>
          <p:cNvSpPr txBox="1">
            <a:spLocks/>
          </p:cNvSpPr>
          <p:nvPr/>
        </p:nvSpPr>
        <p:spPr>
          <a:xfrm>
            <a:off x="6051916" y="4506442"/>
            <a:ext cx="5497959" cy="1274116"/>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id-ID" sz="1800" dirty="0" smtClean="0"/>
              <a:t>Atau dapat diartikan juga sebagai ilmu </a:t>
            </a:r>
            <a:r>
              <a:rPr lang="en-US" sz="1800" dirty="0"/>
              <a:t>yang </a:t>
            </a:r>
            <a:r>
              <a:rPr lang="en-US" sz="1800" dirty="0" err="1"/>
              <a:t>mempelajari</a:t>
            </a:r>
            <a:r>
              <a:rPr lang="en-US" sz="1800" dirty="0"/>
              <a:t> </a:t>
            </a:r>
            <a:r>
              <a:rPr lang="en-US" sz="1800" dirty="0" err="1"/>
              <a:t>tentang</a:t>
            </a:r>
            <a:r>
              <a:rPr lang="en-US" sz="1800" dirty="0"/>
              <a:t> </a:t>
            </a:r>
            <a:r>
              <a:rPr lang="en-US" sz="1800" dirty="0" err="1"/>
              <a:t>keamanan</a:t>
            </a:r>
            <a:r>
              <a:rPr lang="en-US" sz="1800" dirty="0"/>
              <a:t> </a:t>
            </a:r>
            <a:r>
              <a:rPr lang="en-US" sz="1800" dirty="0" err="1"/>
              <a:t>dalam</a:t>
            </a:r>
            <a:r>
              <a:rPr lang="en-US" sz="1800" dirty="0"/>
              <a:t> </a:t>
            </a:r>
            <a:r>
              <a:rPr lang="en-US" sz="1800" dirty="0" err="1"/>
              <a:t>berdunia</a:t>
            </a:r>
            <a:r>
              <a:rPr lang="en-US" sz="1800" dirty="0"/>
              <a:t> </a:t>
            </a:r>
            <a:r>
              <a:rPr lang="en-US" sz="1800" dirty="0" err="1"/>
              <a:t>maya</a:t>
            </a:r>
            <a:r>
              <a:rPr lang="en-US" sz="1800" dirty="0"/>
              <a:t>.</a:t>
            </a:r>
          </a:p>
        </p:txBody>
      </p:sp>
    </p:spTree>
    <p:extLst>
      <p:ext uri="{BB962C8B-B14F-4D97-AF65-F5344CB8AC3E}">
        <p14:creationId xmlns:p14="http://schemas.microsoft.com/office/powerpoint/2010/main" val="3578503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xmlns="" id="{CC409A73-2FDB-4725-9558-77B4ACF929B3}"/>
              </a:ext>
            </a:extLst>
          </p:cNvPr>
          <p:cNvSpPr txBox="1">
            <a:spLocks/>
          </p:cNvSpPr>
          <p:nvPr/>
        </p:nvSpPr>
        <p:spPr>
          <a:xfrm>
            <a:off x="7884211" y="5197157"/>
            <a:ext cx="3887032" cy="778644"/>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400" dirty="0" smtClean="0">
                <a:solidFill>
                  <a:schemeClr val="tx1">
                    <a:lumMod val="50000"/>
                    <a:lumOff val="50000"/>
                  </a:schemeClr>
                </a:solidFill>
                <a:latin typeface="+mj-lt"/>
              </a:rPr>
              <a:t>K E T E R S E D I A A N</a:t>
            </a:r>
            <a:endParaRPr lang="en-US" sz="2400" dirty="0">
              <a:solidFill>
                <a:schemeClr val="tx1">
                  <a:lumMod val="50000"/>
                  <a:lumOff val="50000"/>
                </a:schemeClr>
              </a:solidFill>
              <a:latin typeface="+mj-lt"/>
            </a:endParaRPr>
          </a:p>
        </p:txBody>
      </p:sp>
      <p:sp>
        <p:nvSpPr>
          <p:cNvPr id="8" name="Title 7">
            <a:extLst>
              <a:ext uri="{FF2B5EF4-FFF2-40B4-BE49-F238E27FC236}">
                <a16:creationId xmlns:a16="http://schemas.microsoft.com/office/drawing/2014/main" xmlns="" id="{A3F530F9-BDB1-49E4-9EFF-B9535CF653A7}"/>
              </a:ext>
            </a:extLst>
          </p:cNvPr>
          <p:cNvSpPr>
            <a:spLocks noGrp="1"/>
          </p:cNvSpPr>
          <p:nvPr>
            <p:ph type="title"/>
          </p:nvPr>
        </p:nvSpPr>
        <p:spPr>
          <a:xfrm>
            <a:off x="437882" y="2747716"/>
            <a:ext cx="6708654" cy="1000035"/>
          </a:xfrm>
        </p:spPr>
        <p:txBody>
          <a:bodyPr>
            <a:normAutofit fontScale="90000"/>
          </a:bodyPr>
          <a:lstStyle/>
          <a:p>
            <a:pPr algn="l"/>
            <a:r>
              <a:rPr lang="id-ID" dirty="0" smtClean="0"/>
              <a:t>Konsep dasar</a:t>
            </a:r>
            <a:br>
              <a:rPr lang="id-ID" dirty="0" smtClean="0"/>
            </a:br>
            <a:r>
              <a:rPr lang="id-ID" dirty="0" smtClean="0"/>
              <a:t>cyber security</a:t>
            </a:r>
            <a:endParaRPr lang="en-US" dirty="0"/>
          </a:p>
        </p:txBody>
      </p:sp>
      <p:sp>
        <p:nvSpPr>
          <p:cNvPr id="71" name="Slide Number Placeholder 70">
            <a:extLst>
              <a:ext uri="{FF2B5EF4-FFF2-40B4-BE49-F238E27FC236}">
                <a16:creationId xmlns:a16="http://schemas.microsoft.com/office/drawing/2014/main" xmlns="" id="{D222F862-D4C8-42C6-BB64-662A73425911}"/>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608892"/>
          </a:xfrm>
          <a:prstGeom prst="rect">
            <a:avLst/>
          </a:prstGeom>
        </p:spPr>
      </p:pic>
      <p:sp>
        <p:nvSpPr>
          <p:cNvPr id="13" name="Text Placeholder 3">
            <a:extLst>
              <a:ext uri="{FF2B5EF4-FFF2-40B4-BE49-F238E27FC236}">
                <a16:creationId xmlns:a16="http://schemas.microsoft.com/office/drawing/2014/main" xmlns="" id="{CC409A73-2FDB-4725-9558-77B4ACF929B3}"/>
              </a:ext>
            </a:extLst>
          </p:cNvPr>
          <p:cNvSpPr txBox="1">
            <a:spLocks/>
          </p:cNvSpPr>
          <p:nvPr/>
        </p:nvSpPr>
        <p:spPr>
          <a:xfrm>
            <a:off x="604921" y="5210037"/>
            <a:ext cx="3729405" cy="778642"/>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400" dirty="0" smtClean="0">
                <a:solidFill>
                  <a:schemeClr val="tx1">
                    <a:lumMod val="50000"/>
                    <a:lumOff val="50000"/>
                  </a:schemeClr>
                </a:solidFill>
                <a:latin typeface="+mj-lt"/>
              </a:rPr>
              <a:t>K E R A H A S I A A N</a:t>
            </a:r>
            <a:endParaRPr lang="en-US" sz="2400" dirty="0">
              <a:solidFill>
                <a:schemeClr val="tx1">
                  <a:lumMod val="50000"/>
                  <a:lumOff val="50000"/>
                </a:schemeClr>
              </a:solidFill>
              <a:latin typeface="+mj-lt"/>
            </a:endParaRPr>
          </a:p>
        </p:txBody>
      </p:sp>
      <p:sp>
        <p:nvSpPr>
          <p:cNvPr id="16" name="Rectangle 13">
            <a:extLst>
              <a:ext uri="{FF2B5EF4-FFF2-40B4-BE49-F238E27FC236}">
                <a16:creationId xmlns:a16="http://schemas.microsoft.com/office/drawing/2014/main" xmlns="" id="{D59D4F5E-0D68-46FB-B499-329ED58DA289}"/>
              </a:ext>
              <a:ext uri="{C183D7F6-B498-43B3-948B-1728B52AA6E4}">
                <adec:decorative xmlns:adec="http://schemas.microsoft.com/office/drawing/2017/decorative" xmlns="" val="1"/>
              </a:ext>
            </a:extLst>
          </p:cNvPr>
          <p:cNvSpPr/>
          <p:nvPr/>
        </p:nvSpPr>
        <p:spPr>
          <a:xfrm>
            <a:off x="-1" y="11069"/>
            <a:ext cx="12192001" cy="2597824"/>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3">
            <a:extLst>
              <a:ext uri="{FF2B5EF4-FFF2-40B4-BE49-F238E27FC236}">
                <a16:creationId xmlns:a16="http://schemas.microsoft.com/office/drawing/2014/main" xmlns="" id="{CC409A73-2FDB-4725-9558-77B4ACF929B3}"/>
              </a:ext>
            </a:extLst>
          </p:cNvPr>
          <p:cNvSpPr txBox="1">
            <a:spLocks/>
          </p:cNvSpPr>
          <p:nvPr/>
        </p:nvSpPr>
        <p:spPr>
          <a:xfrm>
            <a:off x="4089629" y="4089573"/>
            <a:ext cx="4012739" cy="778642"/>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2400" dirty="0" smtClean="0">
                <a:solidFill>
                  <a:schemeClr val="tx1">
                    <a:lumMod val="50000"/>
                    <a:lumOff val="50000"/>
                  </a:schemeClr>
                </a:solidFill>
                <a:latin typeface="+mj-lt"/>
              </a:rPr>
              <a:t>I N T E G R I T A S</a:t>
            </a:r>
            <a:endParaRPr lang="en-US" sz="2400" dirty="0">
              <a:solidFill>
                <a:schemeClr val="tx1">
                  <a:lumMod val="50000"/>
                  <a:lumOff val="50000"/>
                </a:schemeClr>
              </a:solidFill>
              <a:latin typeface="+mj-lt"/>
            </a:endParaRPr>
          </a:p>
        </p:txBody>
      </p:sp>
    </p:spTree>
    <p:extLst>
      <p:ext uri="{BB962C8B-B14F-4D97-AF65-F5344CB8AC3E}">
        <p14:creationId xmlns:p14="http://schemas.microsoft.com/office/powerpoint/2010/main" val="1325373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xmlns=""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rot="10800000" flipV="1">
            <a:off x="6120000" y="-1"/>
            <a:ext cx="6096000" cy="6858001"/>
          </a:xfrm>
        </p:spPr>
      </p:pic>
      <p:sp>
        <p:nvSpPr>
          <p:cNvPr id="14" name="Rectangle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rot="10800000" flipV="1">
            <a:off x="6120000" y="-24714"/>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128789" y="154546"/>
            <a:ext cx="5251450" cy="1661297"/>
          </a:xfrm>
        </p:spPr>
        <p:txBody>
          <a:bodyPr>
            <a:normAutofit fontScale="90000"/>
          </a:bodyPr>
          <a:lstStyle/>
          <a:p>
            <a:r>
              <a:rPr lang="id-ID" dirty="0" smtClean="0"/>
              <a:t>FUNGsi dan manfaat</a:t>
            </a:r>
            <a:endParaRPr lang="en-US" dirty="0"/>
          </a:p>
        </p:txBody>
      </p:sp>
      <p:sp>
        <p:nvSpPr>
          <p:cNvPr id="4" name="Text Placeholder 3">
            <a:extLst>
              <a:ext uri="{FF2B5EF4-FFF2-40B4-BE49-F238E27FC236}">
                <a16:creationId xmlns:a16="http://schemas.microsoft.com/office/drawing/2014/main" xmlns="" id="{A8CA6DEC-302B-49C8-AC11-FD6F37AFA854}"/>
              </a:ext>
            </a:extLst>
          </p:cNvPr>
          <p:cNvSpPr>
            <a:spLocks noGrp="1"/>
          </p:cNvSpPr>
          <p:nvPr>
            <p:ph type="body" idx="1"/>
          </p:nvPr>
        </p:nvSpPr>
        <p:spPr>
          <a:xfrm>
            <a:off x="553957" y="2029427"/>
            <a:ext cx="5497959" cy="1274116"/>
          </a:xfrm>
        </p:spPr>
        <p:txBody>
          <a:bodyPr>
            <a:normAutofit/>
          </a:bodyPr>
          <a:lstStyle/>
          <a:p>
            <a:pPr algn="ctr"/>
            <a:r>
              <a:rPr lang="id-ID" sz="1800" dirty="0" smtClean="0"/>
              <a:t>Fungsi dari cyber security tidak lain dan tidak bukan untuk mengamankan semua hal yang berkaitan dengan internet</a:t>
            </a:r>
            <a:endParaRPr lang="en-US" sz="1800"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6</a:t>
            </a:fld>
            <a:endParaRPr lang="en-US" dirty="0"/>
          </a:p>
        </p:txBody>
      </p:sp>
      <p:sp>
        <p:nvSpPr>
          <p:cNvPr id="9" name="Text Placeholder 3">
            <a:extLst>
              <a:ext uri="{FF2B5EF4-FFF2-40B4-BE49-F238E27FC236}">
                <a16:creationId xmlns:a16="http://schemas.microsoft.com/office/drawing/2014/main" xmlns="" id="{A8CA6DEC-302B-49C8-AC11-FD6F37AFA854}"/>
              </a:ext>
            </a:extLst>
          </p:cNvPr>
          <p:cNvSpPr txBox="1">
            <a:spLocks/>
          </p:cNvSpPr>
          <p:nvPr/>
        </p:nvSpPr>
        <p:spPr>
          <a:xfrm>
            <a:off x="622041" y="3629018"/>
            <a:ext cx="5497959" cy="238541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id-ID" sz="1800" dirty="0" smtClean="0"/>
              <a:t>Untuk manfaat nya sebagai berikut:</a:t>
            </a:r>
          </a:p>
          <a:p>
            <a:pPr marL="285750" indent="-285750">
              <a:buFont typeface="Arial" panose="020B0604020202020204" pitchFamily="34" charset="0"/>
              <a:buChar char="•"/>
            </a:pPr>
            <a:r>
              <a:rPr lang="id-ID" sz="1600" dirty="0" smtClean="0"/>
              <a:t>Memberikan perlindungan</a:t>
            </a:r>
          </a:p>
          <a:p>
            <a:pPr marL="285750" indent="-285750">
              <a:buFont typeface="Arial" panose="020B0604020202020204" pitchFamily="34" charset="0"/>
              <a:buChar char="•"/>
            </a:pPr>
            <a:r>
              <a:rPr lang="id-ID" sz="1600" dirty="0" smtClean="0"/>
              <a:t>Meningkatkan produktivitas</a:t>
            </a:r>
          </a:p>
          <a:p>
            <a:pPr marL="285750" indent="-285750">
              <a:buFont typeface="Arial" panose="020B0604020202020204" pitchFamily="34" charset="0"/>
              <a:buChar char="•"/>
            </a:pPr>
            <a:r>
              <a:rPr lang="id-ID" sz="1600" dirty="0" smtClean="0"/>
              <a:t>Menghemat dana</a:t>
            </a:r>
          </a:p>
          <a:p>
            <a:pPr marL="285750" indent="-285750">
              <a:buFont typeface="Arial" panose="020B0604020202020204" pitchFamily="34" charset="0"/>
              <a:buChar char="•"/>
            </a:pPr>
            <a:r>
              <a:rPr lang="id-ID" sz="1600" dirty="0" smtClean="0"/>
              <a:t>Meningkatkan manajemen data</a:t>
            </a:r>
          </a:p>
        </p:txBody>
      </p:sp>
    </p:spTree>
    <p:extLst>
      <p:ext uri="{BB962C8B-B14F-4D97-AF65-F5344CB8AC3E}">
        <p14:creationId xmlns:p14="http://schemas.microsoft.com/office/powerpoint/2010/main" val="1803392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xmlns=""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flipH="1">
            <a:off x="3420883" y="37733"/>
            <a:ext cx="5029646" cy="6858000"/>
          </a:xfrm>
        </p:spPr>
      </p:pic>
      <p:sp>
        <p:nvSpPr>
          <p:cNvPr id="14" name="Rectangle 13">
            <a:extLst>
              <a:ext uri="{FF2B5EF4-FFF2-40B4-BE49-F238E27FC236}">
                <a16:creationId xmlns:a16="http://schemas.microsoft.com/office/drawing/2014/main" xmlns="" id="{D687D26E-D67A-4318-AAB1-DCEAA89EEB21}"/>
              </a:ext>
              <a:ext uri="{C183D7F6-B498-43B3-948B-1728B52AA6E4}">
                <adec:decorative xmlns:adec="http://schemas.microsoft.com/office/drawing/2017/decorative" xmlns="" val="1"/>
              </a:ext>
            </a:extLst>
          </p:cNvPr>
          <p:cNvSpPr/>
          <p:nvPr/>
        </p:nvSpPr>
        <p:spPr>
          <a:xfrm flipH="1">
            <a:off x="3420883" y="37733"/>
            <a:ext cx="5029646"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D24B42B-925B-494C-A986-BD85E8117E1E}"/>
              </a:ext>
            </a:extLst>
          </p:cNvPr>
          <p:cNvSpPr>
            <a:spLocks noGrp="1"/>
          </p:cNvSpPr>
          <p:nvPr>
            <p:ph type="title"/>
          </p:nvPr>
        </p:nvSpPr>
        <p:spPr>
          <a:xfrm>
            <a:off x="218943" y="37734"/>
            <a:ext cx="3035971" cy="1211518"/>
          </a:xfrm>
        </p:spPr>
        <p:txBody>
          <a:bodyPr>
            <a:normAutofit/>
          </a:bodyPr>
          <a:lstStyle/>
          <a:p>
            <a:pPr algn="ctr"/>
            <a:r>
              <a:rPr lang="id-ID" sz="2400" dirty="0" smtClean="0"/>
              <a:t>Teori awal</a:t>
            </a:r>
            <a:endParaRPr lang="en-US" sz="2400" dirty="0"/>
          </a:p>
        </p:txBody>
      </p:sp>
      <p:sp>
        <p:nvSpPr>
          <p:cNvPr id="2094" name="Slide Number Placeholder 2093">
            <a:extLst>
              <a:ext uri="{FF2B5EF4-FFF2-40B4-BE49-F238E27FC236}">
                <a16:creationId xmlns:a16="http://schemas.microsoft.com/office/drawing/2014/main" xmlns="" id="{5DA62994-769D-4C19-BB0A-5144E0A5CFCD}"/>
              </a:ext>
            </a:extLst>
          </p:cNvPr>
          <p:cNvSpPr>
            <a:spLocks noGrp="1"/>
          </p:cNvSpPr>
          <p:nvPr>
            <p:ph type="sldNum" sz="quarter" idx="12"/>
          </p:nvPr>
        </p:nvSpPr>
        <p:spPr/>
        <p:txBody>
          <a:bodyPr/>
          <a:lstStyle/>
          <a:p>
            <a:fld id="{8C2E478F-E849-4A8C-AF1F-CBCC78A7CBFA}" type="slidenum">
              <a:rPr lang="en-US" smtClean="0"/>
              <a:pPr/>
              <a:t>7</a:t>
            </a:fld>
            <a:endParaRPr lang="en-US" dirty="0"/>
          </a:p>
        </p:txBody>
      </p:sp>
      <p:sp>
        <p:nvSpPr>
          <p:cNvPr id="9" name="Text Placeholder 9">
            <a:extLst>
              <a:ext uri="{FF2B5EF4-FFF2-40B4-BE49-F238E27FC236}">
                <a16:creationId xmlns:a16="http://schemas.microsoft.com/office/drawing/2014/main" xmlns="" id="{FB2DFED1-D58A-4B73-9945-B3E86779455A}"/>
              </a:ext>
            </a:extLst>
          </p:cNvPr>
          <p:cNvSpPr txBox="1">
            <a:spLocks/>
          </p:cNvSpPr>
          <p:nvPr/>
        </p:nvSpPr>
        <p:spPr>
          <a:xfrm>
            <a:off x="8354261" y="6468302"/>
            <a:ext cx="3195008" cy="365125"/>
          </a:xfrm>
          <a:prstGeom prst="rect">
            <a:avLst/>
          </a:prstGeom>
        </p:spPr>
        <p:txBody>
          <a:bodyPr vert="horz" lIns="91440" tIns="45720" rIns="91440" bIns="45720" rtlCol="0" anchor="ctr">
            <a:normAutofit fontScale="6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id-ID" dirty="0" smtClean="0"/>
              <a:t>TEMPLATE BY</a:t>
            </a:r>
            <a:endParaRPr lang="en-US" dirty="0"/>
          </a:p>
        </p:txBody>
      </p:sp>
      <p:sp>
        <p:nvSpPr>
          <p:cNvPr id="10" name="Title 2">
            <a:extLst>
              <a:ext uri="{FF2B5EF4-FFF2-40B4-BE49-F238E27FC236}">
                <a16:creationId xmlns:a16="http://schemas.microsoft.com/office/drawing/2014/main" xmlns="" id="{1D24B42B-925B-494C-A986-BD85E8117E1E}"/>
              </a:ext>
            </a:extLst>
          </p:cNvPr>
          <p:cNvSpPr txBox="1">
            <a:spLocks/>
          </p:cNvSpPr>
          <p:nvPr/>
        </p:nvSpPr>
        <p:spPr>
          <a:xfrm>
            <a:off x="8513298" y="37734"/>
            <a:ext cx="3035971" cy="121151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id-ID" sz="2400" dirty="0" smtClean="0"/>
              <a:t>Cyber security</a:t>
            </a:r>
            <a:endParaRPr lang="en-US" sz="2400" dirty="0"/>
          </a:p>
        </p:txBody>
      </p:sp>
      <p:sp>
        <p:nvSpPr>
          <p:cNvPr id="11" name="Text Placeholder 3">
            <a:extLst>
              <a:ext uri="{FF2B5EF4-FFF2-40B4-BE49-F238E27FC236}">
                <a16:creationId xmlns:a16="http://schemas.microsoft.com/office/drawing/2014/main" xmlns="" id="{A8CA6DEC-302B-49C8-AC11-FD6F37AFA854}"/>
              </a:ext>
            </a:extLst>
          </p:cNvPr>
          <p:cNvSpPr txBox="1">
            <a:spLocks/>
          </p:cNvSpPr>
          <p:nvPr/>
        </p:nvSpPr>
        <p:spPr>
          <a:xfrm>
            <a:off x="8284560" y="901070"/>
            <a:ext cx="3596646" cy="5318626"/>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dirty="0" err="1">
                <a:solidFill>
                  <a:schemeClr val="tx1"/>
                </a:solidFill>
              </a:rPr>
              <a:t>Teori</a:t>
            </a:r>
            <a:r>
              <a:rPr lang="en-US" sz="1600" dirty="0">
                <a:solidFill>
                  <a:schemeClr val="tx1"/>
                </a:solidFill>
              </a:rPr>
              <a:t> </a:t>
            </a:r>
            <a:r>
              <a:rPr lang="en-US" sz="1600" dirty="0" err="1">
                <a:solidFill>
                  <a:schemeClr val="tx1"/>
                </a:solidFill>
              </a:rPr>
              <a:t>ini</a:t>
            </a:r>
            <a:r>
              <a:rPr lang="en-US" sz="1600" dirty="0">
                <a:solidFill>
                  <a:schemeClr val="tx1"/>
                </a:solidFill>
              </a:rPr>
              <a:t> John Von Neumann </a:t>
            </a:r>
            <a:r>
              <a:rPr lang="en-US" sz="1600" dirty="0" err="1">
                <a:solidFill>
                  <a:schemeClr val="tx1"/>
                </a:solidFill>
              </a:rPr>
              <a:t>kembangkan</a:t>
            </a:r>
            <a:r>
              <a:rPr lang="en-US" sz="1600" dirty="0">
                <a:solidFill>
                  <a:schemeClr val="tx1"/>
                </a:solidFill>
              </a:rPr>
              <a:t> </a:t>
            </a:r>
            <a:r>
              <a:rPr lang="en-US" sz="1600" dirty="0" err="1">
                <a:solidFill>
                  <a:schemeClr val="tx1"/>
                </a:solidFill>
              </a:rPr>
              <a:t>dan</a:t>
            </a:r>
            <a:r>
              <a:rPr lang="en-US" sz="1600" dirty="0">
                <a:solidFill>
                  <a:schemeClr val="tx1"/>
                </a:solidFill>
              </a:rPr>
              <a:t> </a:t>
            </a:r>
            <a:r>
              <a:rPr lang="en-US" sz="1600" dirty="0" err="1">
                <a:solidFill>
                  <a:schemeClr val="tx1"/>
                </a:solidFill>
              </a:rPr>
              <a:t>akhirnya</a:t>
            </a:r>
            <a:r>
              <a:rPr lang="en-US" sz="1600" dirty="0">
                <a:solidFill>
                  <a:schemeClr val="tx1"/>
                </a:solidFill>
              </a:rPr>
              <a:t> </a:t>
            </a:r>
            <a:r>
              <a:rPr lang="en-US" sz="1600" dirty="0" err="1">
                <a:solidFill>
                  <a:schemeClr val="tx1"/>
                </a:solidFill>
              </a:rPr>
              <a:t>dipublikasikan</a:t>
            </a:r>
            <a:r>
              <a:rPr lang="en-US" sz="1600" dirty="0">
                <a:solidFill>
                  <a:schemeClr val="tx1"/>
                </a:solidFill>
              </a:rPr>
              <a:t> </a:t>
            </a:r>
            <a:r>
              <a:rPr lang="en-US" sz="1600" dirty="0" err="1">
                <a:solidFill>
                  <a:schemeClr val="tx1"/>
                </a:solidFill>
              </a:rPr>
              <a:t>pada</a:t>
            </a:r>
            <a:r>
              <a:rPr lang="en-US" sz="1600" dirty="0">
                <a:solidFill>
                  <a:schemeClr val="tx1"/>
                </a:solidFill>
              </a:rPr>
              <a:t> </a:t>
            </a:r>
            <a:r>
              <a:rPr lang="en-US" sz="1600" dirty="0" err="1">
                <a:solidFill>
                  <a:schemeClr val="tx1"/>
                </a:solidFill>
              </a:rPr>
              <a:t>tahun</a:t>
            </a:r>
            <a:r>
              <a:rPr lang="en-US" sz="1600" dirty="0">
                <a:solidFill>
                  <a:schemeClr val="tx1"/>
                </a:solidFill>
              </a:rPr>
              <a:t> 1966 </a:t>
            </a:r>
            <a:r>
              <a:rPr lang="en-US" sz="1600" dirty="0" err="1">
                <a:solidFill>
                  <a:schemeClr val="tx1"/>
                </a:solidFill>
              </a:rPr>
              <a:t>dalam</a:t>
            </a:r>
            <a:r>
              <a:rPr lang="en-US" sz="1600" dirty="0">
                <a:solidFill>
                  <a:schemeClr val="tx1"/>
                </a:solidFill>
              </a:rPr>
              <a:t> </a:t>
            </a:r>
            <a:r>
              <a:rPr lang="en-US" sz="1600" dirty="0" err="1">
                <a:solidFill>
                  <a:schemeClr val="tx1"/>
                </a:solidFill>
              </a:rPr>
              <a:t>sebuah</a:t>
            </a:r>
            <a:r>
              <a:rPr lang="en-US" sz="1600" dirty="0">
                <a:solidFill>
                  <a:schemeClr val="tx1"/>
                </a:solidFill>
              </a:rPr>
              <a:t> </a:t>
            </a:r>
            <a:r>
              <a:rPr lang="en-US" sz="1600" dirty="0" err="1">
                <a:solidFill>
                  <a:schemeClr val="tx1"/>
                </a:solidFill>
              </a:rPr>
              <a:t>karya</a:t>
            </a:r>
            <a:r>
              <a:rPr lang="en-US" sz="1600" dirty="0">
                <a:solidFill>
                  <a:schemeClr val="tx1"/>
                </a:solidFill>
              </a:rPr>
              <a:t> </a:t>
            </a:r>
            <a:r>
              <a:rPr lang="en-US" sz="1600" dirty="0" err="1">
                <a:solidFill>
                  <a:schemeClr val="tx1"/>
                </a:solidFill>
              </a:rPr>
              <a:t>tulis</a:t>
            </a:r>
            <a:r>
              <a:rPr lang="en-US" sz="1600" dirty="0">
                <a:solidFill>
                  <a:schemeClr val="tx1"/>
                </a:solidFill>
              </a:rPr>
              <a:t> </a:t>
            </a:r>
            <a:r>
              <a:rPr lang="en-US" sz="1600" dirty="0" err="1">
                <a:solidFill>
                  <a:schemeClr val="tx1"/>
                </a:solidFill>
              </a:rPr>
              <a:t>miliknya</a:t>
            </a:r>
            <a:r>
              <a:rPr lang="en-US" sz="1600" dirty="0">
                <a:solidFill>
                  <a:schemeClr val="tx1"/>
                </a:solidFill>
              </a:rPr>
              <a:t> yang </a:t>
            </a:r>
            <a:r>
              <a:rPr lang="en-US" sz="1600" dirty="0" err="1">
                <a:solidFill>
                  <a:schemeClr val="tx1"/>
                </a:solidFill>
              </a:rPr>
              <a:t>berjudul</a:t>
            </a:r>
            <a:r>
              <a:rPr lang="en-US" sz="1600" dirty="0">
                <a:solidFill>
                  <a:schemeClr val="tx1"/>
                </a:solidFill>
              </a:rPr>
              <a:t>,”Theory of Self Reproducing Automata”.</a:t>
            </a:r>
          </a:p>
        </p:txBody>
      </p:sp>
      <p:sp>
        <p:nvSpPr>
          <p:cNvPr id="12" name="Content Placeholder 12">
            <a:extLst>
              <a:ext uri="{FF2B5EF4-FFF2-40B4-BE49-F238E27FC236}">
                <a16:creationId xmlns:a16="http://schemas.microsoft.com/office/drawing/2014/main" xmlns="" id="{A4E49AC7-7A73-4B51-BDF6-EABA3162F4B7}"/>
              </a:ext>
            </a:extLst>
          </p:cNvPr>
          <p:cNvSpPr txBox="1">
            <a:spLocks/>
          </p:cNvSpPr>
          <p:nvPr/>
        </p:nvSpPr>
        <p:spPr>
          <a:xfrm>
            <a:off x="0" y="1273966"/>
            <a:ext cx="4018722" cy="4867364"/>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dirty="0" err="1">
                <a:solidFill>
                  <a:schemeClr val="tx1"/>
                </a:solidFill>
              </a:rPr>
              <a:t>Teori</a:t>
            </a:r>
            <a:r>
              <a:rPr lang="en-US" sz="1400" dirty="0">
                <a:solidFill>
                  <a:schemeClr val="tx1"/>
                </a:solidFill>
              </a:rPr>
              <a:t> </a:t>
            </a:r>
            <a:r>
              <a:rPr lang="en-US" sz="1400" dirty="0" err="1">
                <a:solidFill>
                  <a:schemeClr val="tx1"/>
                </a:solidFill>
              </a:rPr>
              <a:t>tentang</a:t>
            </a:r>
            <a:r>
              <a:rPr lang="en-US" sz="1400" dirty="0">
                <a:solidFill>
                  <a:schemeClr val="tx1"/>
                </a:solidFill>
              </a:rPr>
              <a:t> cyber security </a:t>
            </a:r>
            <a:r>
              <a:rPr lang="en-US" sz="1400" dirty="0" err="1">
                <a:solidFill>
                  <a:schemeClr val="tx1"/>
                </a:solidFill>
              </a:rPr>
              <a:t>pertama</a:t>
            </a:r>
            <a:r>
              <a:rPr lang="en-US" sz="1400" dirty="0">
                <a:solidFill>
                  <a:schemeClr val="tx1"/>
                </a:solidFill>
              </a:rPr>
              <a:t> kali </a:t>
            </a:r>
            <a:r>
              <a:rPr lang="en-US" sz="1400" dirty="0" err="1">
                <a:solidFill>
                  <a:schemeClr val="tx1"/>
                </a:solidFill>
              </a:rPr>
              <a:t>dicetuskan</a:t>
            </a:r>
            <a:r>
              <a:rPr lang="en-US" sz="1400" dirty="0">
                <a:solidFill>
                  <a:schemeClr val="tx1"/>
                </a:solidFill>
              </a:rPr>
              <a:t> </a:t>
            </a:r>
            <a:r>
              <a:rPr lang="en-US" sz="1400" dirty="0" err="1">
                <a:solidFill>
                  <a:schemeClr val="tx1"/>
                </a:solidFill>
              </a:rPr>
              <a:t>oleh</a:t>
            </a:r>
            <a:r>
              <a:rPr lang="en-US" sz="1400" dirty="0">
                <a:solidFill>
                  <a:schemeClr val="tx1"/>
                </a:solidFill>
              </a:rPr>
              <a:t> </a:t>
            </a:r>
            <a:r>
              <a:rPr lang="en-US" sz="1400" dirty="0" err="1">
                <a:solidFill>
                  <a:schemeClr val="tx1"/>
                </a:solidFill>
              </a:rPr>
              <a:t>seorang</a:t>
            </a:r>
            <a:r>
              <a:rPr lang="en-US" sz="1400" dirty="0">
                <a:solidFill>
                  <a:schemeClr val="tx1"/>
                </a:solidFill>
              </a:rPr>
              <a:t> </a:t>
            </a:r>
            <a:r>
              <a:rPr lang="en-US" sz="1400" dirty="0" err="1">
                <a:solidFill>
                  <a:schemeClr val="tx1"/>
                </a:solidFill>
              </a:rPr>
              <a:t>ilmuwan</a:t>
            </a:r>
            <a:r>
              <a:rPr lang="en-US" sz="1400" dirty="0">
                <a:solidFill>
                  <a:schemeClr val="tx1"/>
                </a:solidFill>
              </a:rPr>
              <a:t> </a:t>
            </a:r>
            <a:r>
              <a:rPr lang="en-US" sz="1400" dirty="0" err="1">
                <a:solidFill>
                  <a:schemeClr val="tx1"/>
                </a:solidFill>
              </a:rPr>
              <a:t>bernama</a:t>
            </a:r>
            <a:r>
              <a:rPr lang="en-US" sz="1400" dirty="0">
                <a:solidFill>
                  <a:schemeClr val="tx1"/>
                </a:solidFill>
              </a:rPr>
              <a:t> John Von Neumann </a:t>
            </a:r>
            <a:r>
              <a:rPr lang="en-US" sz="1400" dirty="0" err="1">
                <a:solidFill>
                  <a:schemeClr val="tx1"/>
                </a:solidFill>
              </a:rPr>
              <a:t>pada</a:t>
            </a:r>
            <a:r>
              <a:rPr lang="en-US" sz="1400" dirty="0">
                <a:solidFill>
                  <a:schemeClr val="tx1"/>
                </a:solidFill>
              </a:rPr>
              <a:t> </a:t>
            </a:r>
            <a:r>
              <a:rPr lang="en-US" sz="1400" dirty="0" err="1">
                <a:solidFill>
                  <a:schemeClr val="tx1"/>
                </a:solidFill>
              </a:rPr>
              <a:t>tahun</a:t>
            </a:r>
            <a:r>
              <a:rPr lang="en-US" sz="1400" dirty="0">
                <a:solidFill>
                  <a:schemeClr val="tx1"/>
                </a:solidFill>
              </a:rPr>
              <a:t> 1943, </a:t>
            </a:r>
            <a:r>
              <a:rPr lang="en-US" sz="1400" dirty="0" err="1">
                <a:solidFill>
                  <a:schemeClr val="tx1"/>
                </a:solidFill>
              </a:rPr>
              <a:t>dimana</a:t>
            </a:r>
            <a:r>
              <a:rPr lang="en-US" sz="1400" dirty="0">
                <a:solidFill>
                  <a:schemeClr val="tx1"/>
                </a:solidFill>
              </a:rPr>
              <a:t> </a:t>
            </a:r>
            <a:r>
              <a:rPr lang="en-US" sz="1400" dirty="0" err="1">
                <a:solidFill>
                  <a:schemeClr val="tx1"/>
                </a:solidFill>
              </a:rPr>
              <a:t>ia</a:t>
            </a:r>
            <a:r>
              <a:rPr lang="en-US" sz="1400" dirty="0">
                <a:solidFill>
                  <a:schemeClr val="tx1"/>
                </a:solidFill>
              </a:rPr>
              <a:t> </a:t>
            </a:r>
            <a:r>
              <a:rPr lang="en-US" sz="1400" dirty="0" err="1">
                <a:solidFill>
                  <a:schemeClr val="tx1"/>
                </a:solidFill>
              </a:rPr>
              <a:t>berteori</a:t>
            </a:r>
            <a:r>
              <a:rPr lang="en-US" sz="1400" dirty="0">
                <a:solidFill>
                  <a:schemeClr val="tx1"/>
                </a:solidFill>
              </a:rPr>
              <a:t> </a:t>
            </a:r>
            <a:r>
              <a:rPr lang="en-US" sz="1400" dirty="0" err="1">
                <a:solidFill>
                  <a:schemeClr val="tx1"/>
                </a:solidFill>
              </a:rPr>
              <a:t>bahwa</a:t>
            </a:r>
            <a:r>
              <a:rPr lang="en-US" sz="1400" dirty="0">
                <a:solidFill>
                  <a:schemeClr val="tx1"/>
                </a:solidFill>
              </a:rPr>
              <a:t> </a:t>
            </a:r>
            <a:r>
              <a:rPr lang="en-US" sz="1400" dirty="0" err="1">
                <a:solidFill>
                  <a:schemeClr val="tx1"/>
                </a:solidFill>
              </a:rPr>
              <a:t>memungkinkan</a:t>
            </a:r>
            <a:r>
              <a:rPr lang="en-US" sz="1400" dirty="0">
                <a:solidFill>
                  <a:schemeClr val="tx1"/>
                </a:solidFill>
              </a:rPr>
              <a:t> </a:t>
            </a:r>
            <a:r>
              <a:rPr lang="en-US" sz="1400" dirty="0" err="1">
                <a:solidFill>
                  <a:schemeClr val="tx1"/>
                </a:solidFill>
              </a:rPr>
              <a:t>untuk</a:t>
            </a:r>
            <a:r>
              <a:rPr lang="en-US" sz="1400" dirty="0">
                <a:solidFill>
                  <a:schemeClr val="tx1"/>
                </a:solidFill>
              </a:rPr>
              <a:t> </a:t>
            </a:r>
            <a:r>
              <a:rPr lang="en-US" sz="1400" dirty="0" err="1">
                <a:solidFill>
                  <a:schemeClr val="tx1"/>
                </a:solidFill>
              </a:rPr>
              <a:t>sebuah</a:t>
            </a:r>
            <a:r>
              <a:rPr lang="en-US" sz="1400" dirty="0">
                <a:solidFill>
                  <a:schemeClr val="tx1"/>
                </a:solidFill>
              </a:rPr>
              <a:t> “</a:t>
            </a:r>
            <a:r>
              <a:rPr lang="en-US" sz="1400" dirty="0" err="1">
                <a:solidFill>
                  <a:schemeClr val="tx1"/>
                </a:solidFill>
              </a:rPr>
              <a:t>organisme</a:t>
            </a:r>
            <a:r>
              <a:rPr lang="en-US" sz="1400" dirty="0">
                <a:solidFill>
                  <a:schemeClr val="tx1"/>
                </a:solidFill>
              </a:rPr>
              <a:t> </a:t>
            </a:r>
            <a:r>
              <a:rPr lang="en-US" sz="1400" dirty="0" err="1">
                <a:solidFill>
                  <a:schemeClr val="tx1"/>
                </a:solidFill>
              </a:rPr>
              <a:t>mekanik</a:t>
            </a:r>
            <a:r>
              <a:rPr lang="en-US" sz="1400" dirty="0">
                <a:solidFill>
                  <a:schemeClr val="tx1"/>
                </a:solidFill>
              </a:rPr>
              <a:t>” yang </a:t>
            </a:r>
            <a:r>
              <a:rPr lang="en-US" sz="1400" dirty="0" err="1">
                <a:solidFill>
                  <a:schemeClr val="tx1"/>
                </a:solidFill>
              </a:rPr>
              <a:t>dapat</a:t>
            </a:r>
            <a:r>
              <a:rPr lang="en-US" sz="1400" dirty="0">
                <a:solidFill>
                  <a:schemeClr val="tx1"/>
                </a:solidFill>
              </a:rPr>
              <a:t> </a:t>
            </a:r>
            <a:r>
              <a:rPr lang="en-US" sz="1400" dirty="0" err="1">
                <a:solidFill>
                  <a:schemeClr val="tx1"/>
                </a:solidFill>
              </a:rPr>
              <a:t>merusak</a:t>
            </a:r>
            <a:r>
              <a:rPr lang="en-US" sz="1400" dirty="0">
                <a:solidFill>
                  <a:schemeClr val="tx1"/>
                </a:solidFill>
              </a:rPr>
              <a:t> </a:t>
            </a:r>
            <a:r>
              <a:rPr lang="en-US" sz="1400" dirty="0" err="1" smtClean="0">
                <a:solidFill>
                  <a:schemeClr val="tx1"/>
                </a:solidFill>
              </a:rPr>
              <a:t>mesi</a:t>
            </a:r>
            <a:r>
              <a:rPr lang="id-ID" sz="1400" dirty="0" smtClean="0">
                <a:solidFill>
                  <a:schemeClr val="tx1"/>
                </a:solidFill>
              </a:rPr>
              <a:t>n</a:t>
            </a:r>
            <a:r>
              <a:rPr lang="en-US" sz="1400" dirty="0" smtClean="0">
                <a:solidFill>
                  <a:schemeClr val="tx1"/>
                </a:solidFill>
              </a:rPr>
              <a:t> </a:t>
            </a:r>
            <a:r>
              <a:rPr lang="en-US" sz="1400" dirty="0" err="1">
                <a:solidFill>
                  <a:schemeClr val="tx1"/>
                </a:solidFill>
              </a:rPr>
              <a:t>dan</a:t>
            </a:r>
            <a:r>
              <a:rPr lang="en-US" sz="1400" dirty="0">
                <a:solidFill>
                  <a:schemeClr val="tx1"/>
                </a:solidFill>
              </a:rPr>
              <a:t> </a:t>
            </a:r>
            <a:r>
              <a:rPr lang="en-US" sz="1400" dirty="0" err="1">
                <a:solidFill>
                  <a:schemeClr val="tx1"/>
                </a:solidFill>
              </a:rPr>
              <a:t>inangnya</a:t>
            </a:r>
            <a:r>
              <a:rPr lang="en-US" sz="1400" dirty="0">
                <a:solidFill>
                  <a:schemeClr val="tx1"/>
                </a:solidFill>
              </a:rPr>
              <a:t> </a:t>
            </a:r>
            <a:r>
              <a:rPr lang="en-US" sz="1400" dirty="0" err="1">
                <a:solidFill>
                  <a:schemeClr val="tx1"/>
                </a:solidFill>
              </a:rPr>
              <a:t>serta</a:t>
            </a:r>
            <a:r>
              <a:rPr lang="en-US" sz="1400" dirty="0">
                <a:solidFill>
                  <a:schemeClr val="tx1"/>
                </a:solidFill>
              </a:rPr>
              <a:t> </a:t>
            </a:r>
            <a:r>
              <a:rPr lang="en-US" sz="1400" dirty="0" err="1">
                <a:solidFill>
                  <a:schemeClr val="tx1"/>
                </a:solidFill>
              </a:rPr>
              <a:t>menyebar</a:t>
            </a:r>
            <a:r>
              <a:rPr lang="en-US" sz="1400" dirty="0">
                <a:solidFill>
                  <a:schemeClr val="tx1"/>
                </a:solidFill>
              </a:rPr>
              <a:t> </a:t>
            </a:r>
            <a:r>
              <a:rPr lang="en-US" sz="1400" dirty="0" err="1">
                <a:solidFill>
                  <a:schemeClr val="tx1"/>
                </a:solidFill>
              </a:rPr>
              <a:t>layaknya</a:t>
            </a:r>
            <a:r>
              <a:rPr lang="en-US" sz="1400" dirty="0">
                <a:solidFill>
                  <a:schemeClr val="tx1"/>
                </a:solidFill>
              </a:rPr>
              <a:t> </a:t>
            </a:r>
            <a:r>
              <a:rPr lang="en-US" sz="1400" dirty="0" err="1">
                <a:solidFill>
                  <a:schemeClr val="tx1"/>
                </a:solidFill>
              </a:rPr>
              <a:t>sebuah</a:t>
            </a:r>
            <a:r>
              <a:rPr lang="en-US" sz="1400" dirty="0">
                <a:solidFill>
                  <a:schemeClr val="tx1"/>
                </a:solidFill>
              </a:rPr>
              <a:t> virus </a:t>
            </a:r>
            <a:r>
              <a:rPr lang="en-US" sz="1400" dirty="0" err="1">
                <a:solidFill>
                  <a:schemeClr val="tx1"/>
                </a:solidFill>
              </a:rPr>
              <a:t>muncul</a:t>
            </a:r>
            <a:r>
              <a:rPr lang="en-US" sz="1400" dirty="0">
                <a:solidFill>
                  <a:schemeClr val="tx1"/>
                </a:solidFill>
              </a:rPr>
              <a:t> di </a:t>
            </a:r>
            <a:r>
              <a:rPr lang="en-US" sz="1400" dirty="0" err="1">
                <a:solidFill>
                  <a:schemeClr val="tx1"/>
                </a:solidFill>
              </a:rPr>
              <a:t>dalam</a:t>
            </a:r>
            <a:r>
              <a:rPr lang="en-US" sz="1400" dirty="0">
                <a:solidFill>
                  <a:schemeClr val="tx1"/>
                </a:solidFill>
              </a:rPr>
              <a:t> </a:t>
            </a:r>
            <a:r>
              <a:rPr lang="en-US" sz="1400" dirty="0" err="1">
                <a:solidFill>
                  <a:schemeClr val="tx1"/>
                </a:solidFill>
              </a:rPr>
              <a:t>komputer</a:t>
            </a:r>
            <a:r>
              <a:rPr lang="en-US" sz="1400" dirty="0">
                <a:solidFill>
                  <a:schemeClr val="tx1"/>
                </a:solidFill>
              </a:rPr>
              <a:t> </a:t>
            </a:r>
            <a:r>
              <a:rPr lang="en-US" sz="1400" dirty="0" err="1">
                <a:solidFill>
                  <a:schemeClr val="tx1"/>
                </a:solidFill>
              </a:rPr>
              <a:t>digita</a:t>
            </a:r>
            <a:r>
              <a:rPr lang="id-ID" sz="1400" dirty="0">
                <a:solidFill>
                  <a:schemeClr val="tx1"/>
                </a:solidFill>
              </a:rPr>
              <a:t>l.</a:t>
            </a:r>
            <a:endParaRPr lang="en-US" sz="1400" dirty="0">
              <a:solidFill>
                <a:schemeClr val="tx1"/>
              </a:solidFill>
            </a:endParaRPr>
          </a:p>
        </p:txBody>
      </p:sp>
    </p:spTree>
    <p:extLst>
      <p:ext uri="{BB962C8B-B14F-4D97-AF65-F5344CB8AC3E}">
        <p14:creationId xmlns:p14="http://schemas.microsoft.com/office/powerpoint/2010/main" val="2115096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1000"/>
                                        <p:tgtEl>
                                          <p:spTgt spid="12"/>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wipe(right)">
                                      <p:cBhvr>
                                        <p:cTn id="17"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a:extLst>
              <a:ext uri="{FF2B5EF4-FFF2-40B4-BE49-F238E27FC236}">
                <a16:creationId xmlns:a16="http://schemas.microsoft.com/office/drawing/2014/main" xmlns=""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0" y="871674"/>
            <a:ext cx="7406905" cy="5083706"/>
          </a:xfrm>
        </p:spPr>
      </p:pic>
      <p:sp>
        <p:nvSpPr>
          <p:cNvPr id="44" name="Freeform: Shape 43">
            <a:extLst>
              <a:ext uri="{FF2B5EF4-FFF2-40B4-BE49-F238E27FC236}">
                <a16:creationId xmlns:a16="http://schemas.microsoft.com/office/drawing/2014/main" xmlns="" id="{785F2504-A35A-4AAB-94E4-C1479349F703}"/>
              </a:ext>
              <a:ext uri="{C183D7F6-B498-43B3-948B-1728B52AA6E4}">
                <adec:decorative xmlns:adec="http://schemas.microsoft.com/office/drawing/2017/decorative" xmlns="" val="1"/>
              </a:ext>
            </a:extLst>
          </p:cNvPr>
          <p:cNvSpPr/>
          <p:nvPr/>
        </p:nvSpPr>
        <p:spPr>
          <a:xfrm>
            <a:off x="0" y="871674"/>
            <a:ext cx="7406906" cy="5083706"/>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xmlns="" id="{50AEA731-C7D0-4A0E-B871-4F369D8BEAC5}"/>
              </a:ext>
            </a:extLst>
          </p:cNvPr>
          <p:cNvSpPr>
            <a:spLocks noGrp="1"/>
          </p:cNvSpPr>
          <p:nvPr>
            <p:ph type="title"/>
          </p:nvPr>
        </p:nvSpPr>
        <p:spPr>
          <a:xfrm>
            <a:off x="7406905" y="145705"/>
            <a:ext cx="4725986" cy="573989"/>
          </a:xfrm>
        </p:spPr>
        <p:txBody>
          <a:bodyPr/>
          <a:lstStyle/>
          <a:p>
            <a:pPr algn="ctr"/>
            <a:r>
              <a:rPr lang="id-ID" dirty="0" smtClean="0"/>
              <a:t>sejarah awal</a:t>
            </a:r>
            <a:endParaRPr lang="en-US" dirty="0"/>
          </a:p>
        </p:txBody>
      </p:sp>
      <p:sp>
        <p:nvSpPr>
          <p:cNvPr id="14" name="Text Placeholder 13">
            <a:extLst>
              <a:ext uri="{FF2B5EF4-FFF2-40B4-BE49-F238E27FC236}">
                <a16:creationId xmlns:a16="http://schemas.microsoft.com/office/drawing/2014/main" xmlns="" id="{4A4D6BAE-677F-4450-AE14-AD8224A4660A}"/>
              </a:ext>
            </a:extLst>
          </p:cNvPr>
          <p:cNvSpPr>
            <a:spLocks noGrp="1"/>
          </p:cNvSpPr>
          <p:nvPr>
            <p:ph type="body" idx="13"/>
          </p:nvPr>
        </p:nvSpPr>
        <p:spPr>
          <a:xfrm>
            <a:off x="7441335" y="719694"/>
            <a:ext cx="4750665" cy="786476"/>
          </a:xfrm>
        </p:spPr>
        <p:txBody>
          <a:bodyPr>
            <a:noAutofit/>
          </a:bodyPr>
          <a:lstStyle/>
          <a:p>
            <a:r>
              <a:rPr lang="en-US" sz="1200" dirty="0" err="1"/>
              <a:t>Peristiwa</a:t>
            </a:r>
            <a:r>
              <a:rPr lang="en-US" sz="1200" dirty="0"/>
              <a:t> cyber security </a:t>
            </a:r>
            <a:r>
              <a:rPr lang="en-US" sz="1200" dirty="0" err="1"/>
              <a:t>pertama</a:t>
            </a:r>
            <a:r>
              <a:rPr lang="en-US" sz="1200" dirty="0"/>
              <a:t> kali </a:t>
            </a:r>
            <a:r>
              <a:rPr lang="en-US" sz="1200" dirty="0" err="1"/>
              <a:t>terjadi</a:t>
            </a:r>
            <a:r>
              <a:rPr lang="en-US" sz="1200" dirty="0"/>
              <a:t> </a:t>
            </a:r>
            <a:r>
              <a:rPr lang="en-US" sz="1200" dirty="0" err="1"/>
              <a:t>pada</a:t>
            </a:r>
            <a:r>
              <a:rPr lang="en-US" sz="1200" dirty="0"/>
              <a:t> </a:t>
            </a:r>
            <a:r>
              <a:rPr lang="en-US" sz="1200" dirty="0" err="1"/>
              <a:t>tahun</a:t>
            </a:r>
            <a:r>
              <a:rPr lang="en-US" sz="1200" dirty="0"/>
              <a:t> 1970-an</a:t>
            </a:r>
          </a:p>
        </p:txBody>
      </p:sp>
      <p:sp>
        <p:nvSpPr>
          <p:cNvPr id="13" name="Content Placeholder 12">
            <a:extLst>
              <a:ext uri="{FF2B5EF4-FFF2-40B4-BE49-F238E27FC236}">
                <a16:creationId xmlns:a16="http://schemas.microsoft.com/office/drawing/2014/main" xmlns="" id="{A4E49AC7-7A73-4B51-BDF6-EABA3162F4B7}"/>
              </a:ext>
            </a:extLst>
          </p:cNvPr>
          <p:cNvSpPr>
            <a:spLocks noGrp="1"/>
          </p:cNvSpPr>
          <p:nvPr>
            <p:ph idx="1"/>
          </p:nvPr>
        </p:nvSpPr>
        <p:spPr>
          <a:xfrm>
            <a:off x="7766271" y="1600937"/>
            <a:ext cx="4018722" cy="4867364"/>
          </a:xfrm>
        </p:spPr>
        <p:txBody>
          <a:bodyPr>
            <a:normAutofit lnSpcReduction="10000"/>
          </a:bodyPr>
          <a:lstStyle/>
          <a:p>
            <a:pPr marL="0" indent="0">
              <a:buNone/>
            </a:pPr>
            <a:r>
              <a:rPr lang="id-ID" sz="1400" dirty="0" err="1"/>
              <a:t>S</a:t>
            </a:r>
            <a:r>
              <a:rPr lang="en-US" sz="1400" dirty="0" err="1" smtClean="0"/>
              <a:t>eorang</a:t>
            </a:r>
            <a:r>
              <a:rPr lang="en-US" sz="1400" dirty="0" smtClean="0"/>
              <a:t> </a:t>
            </a:r>
            <a:r>
              <a:rPr lang="en-US" sz="1400" dirty="0"/>
              <a:t>developer ARPANET  </a:t>
            </a:r>
            <a:r>
              <a:rPr lang="en-US" sz="1400" dirty="0" err="1"/>
              <a:t>bernama</a:t>
            </a:r>
            <a:r>
              <a:rPr lang="en-US" sz="1400" dirty="0"/>
              <a:t> Bob Thomas </a:t>
            </a:r>
            <a:r>
              <a:rPr lang="en-US" sz="1400" dirty="0" err="1"/>
              <a:t>yakin</a:t>
            </a:r>
            <a:r>
              <a:rPr lang="en-US" sz="1400" dirty="0"/>
              <a:t> </a:t>
            </a:r>
            <a:r>
              <a:rPr lang="en-US" sz="1400" dirty="0" err="1"/>
              <a:t>bahwa</a:t>
            </a:r>
            <a:r>
              <a:rPr lang="en-US" sz="1400" dirty="0"/>
              <a:t> </a:t>
            </a:r>
            <a:r>
              <a:rPr lang="en-US" sz="1400" dirty="0" err="1"/>
              <a:t>memungkinkan</a:t>
            </a:r>
            <a:r>
              <a:rPr lang="en-US" sz="1400" dirty="0"/>
              <a:t> </a:t>
            </a:r>
            <a:r>
              <a:rPr lang="en-US" sz="1400" dirty="0" err="1"/>
              <a:t>bagi</a:t>
            </a:r>
            <a:r>
              <a:rPr lang="en-US" sz="1400" dirty="0"/>
              <a:t> </a:t>
            </a:r>
            <a:r>
              <a:rPr lang="en-US" sz="1400" dirty="0" err="1"/>
              <a:t>sebuah</a:t>
            </a:r>
            <a:r>
              <a:rPr lang="en-US" sz="1400" dirty="0"/>
              <a:t> </a:t>
            </a:r>
            <a:r>
              <a:rPr lang="en-US" sz="1400" dirty="0" err="1"/>
              <a:t>komputer</a:t>
            </a:r>
            <a:r>
              <a:rPr lang="en-US" sz="1400" dirty="0"/>
              <a:t> </a:t>
            </a:r>
            <a:r>
              <a:rPr lang="en-US" sz="1400" dirty="0" err="1"/>
              <a:t>untuk</a:t>
            </a:r>
            <a:r>
              <a:rPr lang="en-US" sz="1400" dirty="0"/>
              <a:t> </a:t>
            </a:r>
            <a:r>
              <a:rPr lang="en-US" sz="1400" dirty="0" err="1"/>
              <a:t>saling</a:t>
            </a:r>
            <a:r>
              <a:rPr lang="en-US" sz="1400" dirty="0"/>
              <a:t> </a:t>
            </a:r>
            <a:r>
              <a:rPr lang="en-US" sz="1400" dirty="0" err="1"/>
              <a:t>terhubung</a:t>
            </a:r>
            <a:r>
              <a:rPr lang="en-US" sz="1400" dirty="0"/>
              <a:t> </a:t>
            </a:r>
            <a:r>
              <a:rPr lang="en-US" sz="1400" dirty="0" err="1"/>
              <a:t>melalui</a:t>
            </a:r>
            <a:r>
              <a:rPr lang="en-US" sz="1400" dirty="0"/>
              <a:t> </a:t>
            </a:r>
            <a:r>
              <a:rPr lang="en-US" sz="1400" dirty="0" err="1"/>
              <a:t>jaringan</a:t>
            </a:r>
            <a:r>
              <a:rPr lang="en-US" sz="1400" dirty="0" smtClean="0"/>
              <a:t>.</a:t>
            </a:r>
            <a:r>
              <a:rPr lang="id-ID" sz="1400" dirty="0" smtClean="0"/>
              <a:t> Untuk membuktikan hal itu dia membuat program yang diberi nama CREEPER, program ini dapat berpindah dari teminal satu ke yang lainnya, </a:t>
            </a:r>
            <a:r>
              <a:rPr lang="en-US" sz="1400" dirty="0" err="1"/>
              <a:t>Dalam</a:t>
            </a:r>
            <a:r>
              <a:rPr lang="en-US" sz="1400" dirty="0"/>
              <a:t> program </a:t>
            </a:r>
            <a:r>
              <a:rPr lang="en-US" sz="1400" dirty="0" err="1"/>
              <a:t>ini</a:t>
            </a:r>
            <a:r>
              <a:rPr lang="en-US" sz="1400" dirty="0"/>
              <a:t> </a:t>
            </a:r>
            <a:r>
              <a:rPr lang="en-US" sz="1400" dirty="0" err="1"/>
              <a:t>disimpan</a:t>
            </a:r>
            <a:r>
              <a:rPr lang="en-US" sz="1400" dirty="0"/>
              <a:t> </a:t>
            </a:r>
            <a:r>
              <a:rPr lang="en-US" sz="1400" dirty="0" err="1"/>
              <a:t>sebuah</a:t>
            </a:r>
            <a:r>
              <a:rPr lang="en-US" sz="1400" dirty="0"/>
              <a:t> </a:t>
            </a:r>
            <a:r>
              <a:rPr lang="en-US" sz="1400" dirty="0" err="1"/>
              <a:t>kode</a:t>
            </a:r>
            <a:r>
              <a:rPr lang="en-US" sz="1400" dirty="0"/>
              <a:t> yang </a:t>
            </a:r>
            <a:r>
              <a:rPr lang="en-US" sz="1400" dirty="0" err="1"/>
              <a:t>dapat</a:t>
            </a:r>
            <a:r>
              <a:rPr lang="en-US" sz="1400" dirty="0"/>
              <a:t> </a:t>
            </a:r>
            <a:r>
              <a:rPr lang="en-US" sz="1400" dirty="0" err="1"/>
              <a:t>menampilkan</a:t>
            </a:r>
            <a:r>
              <a:rPr lang="en-US" sz="1400" dirty="0"/>
              <a:t> </a:t>
            </a:r>
            <a:r>
              <a:rPr lang="en-US" sz="1400" dirty="0" err="1"/>
              <a:t>sebuah</a:t>
            </a:r>
            <a:r>
              <a:rPr lang="en-US" sz="1400" dirty="0"/>
              <a:t> </a:t>
            </a:r>
            <a:r>
              <a:rPr lang="en-US" sz="1400" dirty="0" err="1"/>
              <a:t>pesan</a:t>
            </a:r>
            <a:r>
              <a:rPr lang="en-US" sz="1400" dirty="0"/>
              <a:t> </a:t>
            </a:r>
            <a:r>
              <a:rPr lang="en-US" sz="1400" dirty="0" err="1"/>
              <a:t>singkat</a:t>
            </a:r>
            <a:r>
              <a:rPr lang="en-US" sz="1400" dirty="0"/>
              <a:t> </a:t>
            </a:r>
            <a:r>
              <a:rPr lang="en-US" sz="1400" dirty="0" err="1"/>
              <a:t>pada</a:t>
            </a:r>
            <a:r>
              <a:rPr lang="en-US" sz="1400" dirty="0"/>
              <a:t> monitor yang </a:t>
            </a:r>
            <a:r>
              <a:rPr lang="en-US" sz="1400" dirty="0" err="1"/>
              <a:t>berisi</a:t>
            </a:r>
            <a:r>
              <a:rPr lang="en-US" sz="1400" dirty="0"/>
              <a:t>, “I’M THE CREEPER: CATCH ME IF YOU CAN”. </a:t>
            </a:r>
            <a:endParaRPr lang="id-ID" sz="1400" dirty="0" smtClean="0"/>
          </a:p>
          <a:p>
            <a:pPr marL="0" indent="0">
              <a:buNone/>
            </a:pPr>
            <a:r>
              <a:rPr lang="en-US" sz="1400" dirty="0"/>
              <a:t>Program Creeper yang </a:t>
            </a:r>
            <a:r>
              <a:rPr lang="en-US" sz="1400" dirty="0" err="1"/>
              <a:t>dibuat</a:t>
            </a:r>
            <a:r>
              <a:rPr lang="en-US" sz="1400" dirty="0"/>
              <a:t> </a:t>
            </a:r>
            <a:r>
              <a:rPr lang="en-US" sz="1400" dirty="0" err="1"/>
              <a:t>oleh</a:t>
            </a:r>
            <a:r>
              <a:rPr lang="en-US" sz="1400" dirty="0"/>
              <a:t> Bob Thomas </a:t>
            </a:r>
            <a:r>
              <a:rPr lang="en-US" sz="1400" dirty="0" err="1"/>
              <a:t>ini</a:t>
            </a:r>
            <a:r>
              <a:rPr lang="en-US" sz="1400" dirty="0"/>
              <a:t> </a:t>
            </a:r>
            <a:r>
              <a:rPr lang="en-US" sz="1400" dirty="0" err="1"/>
              <a:t>menarik</a:t>
            </a:r>
            <a:r>
              <a:rPr lang="en-US" sz="1400" dirty="0"/>
              <a:t> </a:t>
            </a:r>
            <a:r>
              <a:rPr lang="en-US" sz="1400" dirty="0" err="1"/>
              <a:t>perhatian</a:t>
            </a:r>
            <a:r>
              <a:rPr lang="en-US" sz="1400" dirty="0"/>
              <a:t> </a:t>
            </a:r>
            <a:r>
              <a:rPr lang="en-US" sz="1400" dirty="0" err="1"/>
              <a:t>seorang</a:t>
            </a:r>
            <a:r>
              <a:rPr lang="en-US" sz="1400" dirty="0"/>
              <a:t> </a:t>
            </a:r>
            <a:r>
              <a:rPr lang="en-US" sz="1400" dirty="0" err="1"/>
              <a:t>pria</a:t>
            </a:r>
            <a:r>
              <a:rPr lang="en-US" sz="1400" dirty="0"/>
              <a:t> </a:t>
            </a:r>
            <a:r>
              <a:rPr lang="en-US" sz="1400" dirty="0" err="1"/>
              <a:t>bernama</a:t>
            </a:r>
            <a:r>
              <a:rPr lang="en-US" sz="1400" dirty="0"/>
              <a:t> Ray Tomlinson. Program </a:t>
            </a:r>
            <a:r>
              <a:rPr lang="en-US" sz="1400" dirty="0" err="1"/>
              <a:t>ini</a:t>
            </a:r>
            <a:r>
              <a:rPr lang="en-US" sz="1400" dirty="0"/>
              <a:t> </a:t>
            </a:r>
            <a:r>
              <a:rPr lang="en-US" sz="1400" dirty="0" err="1"/>
              <a:t>menginspirasi</a:t>
            </a:r>
            <a:r>
              <a:rPr lang="en-US" sz="1400" dirty="0"/>
              <a:t> Ray </a:t>
            </a:r>
            <a:r>
              <a:rPr lang="en-US" sz="1400" dirty="0" err="1"/>
              <a:t>untuk</a:t>
            </a:r>
            <a:r>
              <a:rPr lang="en-US" sz="1400" dirty="0"/>
              <a:t> </a:t>
            </a:r>
            <a:r>
              <a:rPr lang="en-US" sz="1400" dirty="0" err="1"/>
              <a:t>membuat</a:t>
            </a:r>
            <a:r>
              <a:rPr lang="en-US" sz="1400" dirty="0"/>
              <a:t> </a:t>
            </a:r>
            <a:r>
              <a:rPr lang="en-US" sz="1400" dirty="0" err="1"/>
              <a:t>sebuah</a:t>
            </a:r>
            <a:r>
              <a:rPr lang="en-US" sz="1400" dirty="0"/>
              <a:t> program yang </a:t>
            </a:r>
            <a:r>
              <a:rPr lang="en-US" sz="1400" dirty="0" err="1"/>
              <a:t>dapat</a:t>
            </a:r>
            <a:r>
              <a:rPr lang="en-US" sz="1400" dirty="0"/>
              <a:t> </a:t>
            </a:r>
            <a:r>
              <a:rPr lang="en-US" sz="1400" dirty="0" err="1"/>
              <a:t>mengejar</a:t>
            </a:r>
            <a:r>
              <a:rPr lang="en-US" sz="1400" dirty="0"/>
              <a:t> </a:t>
            </a:r>
            <a:r>
              <a:rPr lang="en-US" sz="1400" dirty="0" err="1"/>
              <a:t>dan</a:t>
            </a:r>
            <a:r>
              <a:rPr lang="en-US" sz="1400" dirty="0"/>
              <a:t> </a:t>
            </a:r>
            <a:r>
              <a:rPr lang="en-US" sz="1400" dirty="0" err="1"/>
              <a:t>menghapus</a:t>
            </a:r>
            <a:r>
              <a:rPr lang="en-US" sz="1400" dirty="0"/>
              <a:t> Creeper </a:t>
            </a:r>
            <a:r>
              <a:rPr lang="en-US" sz="1400" dirty="0" err="1"/>
              <a:t>dari</a:t>
            </a:r>
            <a:r>
              <a:rPr lang="en-US" sz="1400" dirty="0"/>
              <a:t> terminal-terminal </a:t>
            </a:r>
            <a:r>
              <a:rPr lang="en-US" sz="1400" dirty="0" err="1"/>
              <a:t>tersebut</a:t>
            </a:r>
            <a:r>
              <a:rPr lang="en-US" sz="1400" dirty="0"/>
              <a:t>, </a:t>
            </a:r>
            <a:r>
              <a:rPr lang="id-ID" sz="1400" dirty="0" smtClean="0"/>
              <a:t>yang lalu program ini diberi nama REAPER.</a:t>
            </a:r>
            <a:endParaRPr lang="id-ID" sz="1400" dirty="0"/>
          </a:p>
        </p:txBody>
      </p:sp>
      <p:sp>
        <p:nvSpPr>
          <p:cNvPr id="35" name="Slide Number Placeholder 34">
            <a:extLst>
              <a:ext uri="{FF2B5EF4-FFF2-40B4-BE49-F238E27FC236}">
                <a16:creationId xmlns:a16="http://schemas.microsoft.com/office/drawing/2014/main" xmlns="" id="{2DD84183-8918-4B86-8418-5094E7C47E67}"/>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8" name="Text Placeholder 9">
            <a:extLst>
              <a:ext uri="{FF2B5EF4-FFF2-40B4-BE49-F238E27FC236}">
                <a16:creationId xmlns:a16="http://schemas.microsoft.com/office/drawing/2014/main" xmlns="" id="{FB2DFED1-D58A-4B73-9945-B3E86779455A}"/>
              </a:ext>
            </a:extLst>
          </p:cNvPr>
          <p:cNvSpPr txBox="1">
            <a:spLocks/>
          </p:cNvSpPr>
          <p:nvPr/>
        </p:nvSpPr>
        <p:spPr>
          <a:xfrm>
            <a:off x="8354261" y="6468302"/>
            <a:ext cx="3195008" cy="365125"/>
          </a:xfrm>
          <a:prstGeom prst="rect">
            <a:avLst/>
          </a:prstGeom>
        </p:spPr>
        <p:txBody>
          <a:bodyPr vert="horz" lIns="91440" tIns="45720" rIns="91440" bIns="45720" rtlCol="0" anchor="ctr">
            <a:normAutofit fontScale="62500" lnSpcReduction="20000"/>
          </a:bodyPr>
          <a:lstStyle>
            <a:lvl1pPr marL="0" indent="0" algn="l" defTabSz="914400" rtl="0" eaLnBrk="1" latinLnBrk="0" hangingPunct="1">
              <a:lnSpc>
                <a:spcPct val="150000"/>
              </a:lnSpc>
              <a:spcBef>
                <a:spcPts val="1000"/>
              </a:spcBef>
              <a:buFont typeface="Arial" panose="020B0604020202020204" pitchFamily="34" charset="0"/>
              <a:buNone/>
              <a:defRPr sz="2000" kern="1200" spc="600">
                <a:solidFill>
                  <a:schemeClr val="tx1">
                    <a:tint val="75000"/>
                  </a:schemeClr>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id-ID" dirty="0" smtClean="0"/>
              <a:t>TEMPLATE BY</a:t>
            </a:r>
            <a:endParaRPr lang="en-US" dirty="0"/>
          </a:p>
        </p:txBody>
      </p:sp>
    </p:spTree>
    <p:extLst>
      <p:ext uri="{BB962C8B-B14F-4D97-AF65-F5344CB8AC3E}">
        <p14:creationId xmlns:p14="http://schemas.microsoft.com/office/powerpoint/2010/main" val="27203617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xmlns=""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xmlns="" id="{84970DCE-964B-4562-9633-71BA6A4DCB65}"/>
              </a:ext>
              <a:ext uri="{C183D7F6-B498-43B3-948B-1728B52AA6E4}">
                <adec:decorative xmlns:adec="http://schemas.microsoft.com/office/drawing/2017/decorative" xmlns=""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3C1F0EB8-D260-4FB6-ACF6-6E86B9A02919}"/>
              </a:ext>
              <a:ext uri="{C183D7F6-B498-43B3-948B-1728B52AA6E4}">
                <adec:decorative xmlns:adec="http://schemas.microsoft.com/office/drawing/2017/decorative" xmlns="" val="1"/>
              </a:ext>
            </a:extLst>
          </p:cNvPr>
          <p:cNvSpPr/>
          <p:nvPr/>
        </p:nvSpPr>
        <p:spPr>
          <a:xfrm>
            <a:off x="0" y="2060620"/>
            <a:ext cx="4199467" cy="3052293"/>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E70920C0-10F4-4ECD-BDF3-CE993B7C8C82}"/>
              </a:ext>
            </a:extLst>
          </p:cNvPr>
          <p:cNvSpPr>
            <a:spLocks noGrp="1"/>
          </p:cNvSpPr>
          <p:nvPr>
            <p:ph type="title"/>
          </p:nvPr>
        </p:nvSpPr>
        <p:spPr>
          <a:xfrm>
            <a:off x="154635" y="1674254"/>
            <a:ext cx="3785222" cy="3698803"/>
          </a:xfrm>
        </p:spPr>
        <p:txBody>
          <a:bodyPr>
            <a:normAutofit/>
          </a:bodyPr>
          <a:lstStyle/>
          <a:p>
            <a:pPr algn="l">
              <a:lnSpc>
                <a:spcPct val="80000"/>
              </a:lnSpc>
              <a:defRPr sz="10000">
                <a:solidFill>
                  <a:srgbClr val="3A3B39"/>
                </a:solidFill>
                <a:latin typeface="Bebas"/>
                <a:ea typeface="Bebas"/>
                <a:cs typeface="Bebas"/>
                <a:sym typeface="Bebas"/>
              </a:defRPr>
            </a:pPr>
            <a:r>
              <a:rPr lang="id-ID" sz="2800" dirty="0" smtClean="0">
                <a:solidFill>
                  <a:schemeClr val="bg1"/>
                </a:solidFill>
                <a:latin typeface="Calibri" panose="020F0502020204030204" pitchFamily="34" charset="0"/>
                <a:cs typeface="Calibri" panose="020F0502020204030204" pitchFamily="34" charset="0"/>
              </a:rPr>
              <a:t>ERA INDUSTRI 4.0</a:t>
            </a:r>
            <a:r>
              <a:rPr lang="id-ID" sz="1200" dirty="0" smtClean="0">
                <a:solidFill>
                  <a:schemeClr val="bg1"/>
                </a:solidFill>
                <a:latin typeface="+mn-lt"/>
              </a:rPr>
              <a:t/>
            </a:r>
            <a:br>
              <a:rPr lang="id-ID" sz="1200" dirty="0" smtClean="0">
                <a:solidFill>
                  <a:schemeClr val="bg1"/>
                </a:solidFill>
                <a:latin typeface="+mn-lt"/>
              </a:rPr>
            </a:br>
            <a:r>
              <a:rPr lang="id-ID" sz="1200" dirty="0">
                <a:solidFill>
                  <a:schemeClr val="bg1"/>
                </a:solidFill>
                <a:latin typeface="+mn-lt"/>
              </a:rPr>
              <a:t/>
            </a:r>
            <a:br>
              <a:rPr lang="id-ID" sz="1200" dirty="0">
                <a:solidFill>
                  <a:schemeClr val="bg1"/>
                </a:solidFill>
                <a:latin typeface="+mn-lt"/>
              </a:rPr>
            </a:br>
            <a:r>
              <a:rPr lang="id-ID" sz="1200" dirty="0" smtClean="0">
                <a:solidFill>
                  <a:schemeClr val="bg1"/>
                </a:solidFill>
                <a:latin typeface="+mn-lt"/>
              </a:rPr>
              <a:t>lalu sampai lah kita di era industri 4.0, Di era </a:t>
            </a:r>
            <a:r>
              <a:rPr lang="id-ID" sz="1200" dirty="0">
                <a:solidFill>
                  <a:schemeClr val="bg1"/>
                </a:solidFill>
                <a:latin typeface="+mn-lt"/>
              </a:rPr>
              <a:t>ini para pelaku cyber security mulai mencoba untuk mengkolaborasikan antara cyber security dengan machine learning. Kolaborasi antara cyber security dan machine learning dapat dilakukan dengan cara memberikan pola-pola cyber crime yang pernah terjadi untuk dianalisis dan dipelajari oleh </a:t>
            </a:r>
            <a:r>
              <a:rPr lang="id-ID" sz="1200" dirty="0" smtClean="0">
                <a:solidFill>
                  <a:schemeClr val="bg1"/>
                </a:solidFill>
                <a:latin typeface="+mn-lt"/>
              </a:rPr>
              <a:t>mesin lalu di eksekusikan langsung </a:t>
            </a:r>
            <a:r>
              <a:rPr lang="fi-FI" sz="1200" dirty="0">
                <a:solidFill>
                  <a:schemeClr val="bg1"/>
                </a:solidFill>
                <a:latin typeface="+mn-lt"/>
              </a:rPr>
              <a:t>secara otomatis tanpa perlu dikendalikan oleh manusia.</a:t>
            </a:r>
            <a:endParaRPr lang="en-US" sz="1200" dirty="0">
              <a:solidFill>
                <a:schemeClr val="bg1"/>
              </a:solidFill>
              <a:latin typeface="+mn-lt"/>
            </a:endParaRPr>
          </a:p>
        </p:txBody>
      </p:sp>
    </p:spTree>
    <p:extLst>
      <p:ext uri="{BB962C8B-B14F-4D97-AF65-F5344CB8AC3E}">
        <p14:creationId xmlns:p14="http://schemas.microsoft.com/office/powerpoint/2010/main" val="2368225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E71848-B78E-4D58-BFA5-D2D5918911CD}">
  <ds:schemaRefs>
    <ds:schemaRef ds:uri="http://purl.org/dc/elements/1.1/"/>
    <ds:schemaRef ds:uri="http://schemas.microsoft.com/office/infopath/2007/PartnerControls"/>
    <ds:schemaRef ds:uri="http://www.w3.org/XML/1998/namespace"/>
    <ds:schemaRef ds:uri="http://purl.org/dc/terms/"/>
    <ds:schemaRef ds:uri="http://schemas.microsoft.com/office/2006/documentManagement/types"/>
    <ds:schemaRef ds:uri="http://schemas.microsoft.com/office/2006/metadata/properties"/>
    <ds:schemaRef ds:uri="71af3243-3dd4-4a8d-8c0d-dd76da1f02a5"/>
    <ds:schemaRef ds:uri="http://schemas.openxmlformats.org/package/2006/metadata/core-properties"/>
    <ds:schemaRef ds:uri="16c05727-aa75-4e4a-9b5f-8a80a1165891"/>
    <ds:schemaRef ds:uri="http://purl.org/dc/dcmitype/"/>
  </ds:schemaRefs>
</ds:datastoreItem>
</file>

<file path=customXml/itemProps2.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3.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930</Words>
  <Application>Microsoft Office PowerPoint</Application>
  <PresentationFormat>Widescreen</PresentationFormat>
  <Paragraphs>167</Paragraphs>
  <Slides>18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Bebas</vt:lpstr>
      <vt:lpstr>Calibri</vt:lpstr>
      <vt:lpstr>Calibri Light</vt:lpstr>
      <vt:lpstr>Gill Sans</vt:lpstr>
      <vt:lpstr>Gill Sans Light</vt:lpstr>
      <vt:lpstr>Roboto</vt:lpstr>
      <vt:lpstr>Roboto Black</vt:lpstr>
      <vt:lpstr>Roboto Light</vt:lpstr>
      <vt:lpstr>Times New Roman</vt:lpstr>
      <vt:lpstr>Office Theme</vt:lpstr>
      <vt:lpstr>Cyber security</vt:lpstr>
      <vt:lpstr>Tentang kami</vt:lpstr>
      <vt:lpstr>SEBUAH TEKNOLOGI</vt:lpstr>
      <vt:lpstr>Apa itu Cyber security???</vt:lpstr>
      <vt:lpstr>Konsep dasar cyber security</vt:lpstr>
      <vt:lpstr>FUNGsi dan manfaat</vt:lpstr>
      <vt:lpstr>Teori awal</vt:lpstr>
      <vt:lpstr>sejarah awal</vt:lpstr>
      <vt:lpstr>ERA INDUSTRI 4.0  lalu sampai lah kita di era industri 4.0, Di era ini para pelaku cyber security mulai mencoba untuk mengkolaborasikan antara cyber security dengan machine learning. Kolaborasi antara cyber security dan machine learning dapat dilakukan dengan cara memberikan pola-pola cyber crime yang pernah terjadi untuk dianalisis dan dipelajari oleh mesin lalu di eksekusikan langsung secara otomatis tanpa perlu dikendalikan oleh manusia.</vt:lpstr>
      <vt:lpstr>SPESIFIKASI SISTEM KOMPUTER</vt:lpstr>
      <vt:lpstr>Software pendukung</vt:lpstr>
      <vt:lpstr>SAMPLE FOTO SOFTWARE</vt:lpstr>
      <vt:lpstr>PowerPoint Presentation</vt:lpstr>
      <vt:lpstr>PowerPoint Presentation</vt:lpstr>
      <vt:lpstr>Put TITLE HERE</vt:lpstr>
      <vt:lpstr>Table Title Here</vt:lpstr>
      <vt:lpstr>TITLE GOES HERE Lorem ipsum dolor sit amet, consectetur adipiscing elit. Ut gravida eros erat. Proin a tellus sed risus lobortis sagittis eu</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2022-07-25T04:20:51Z</dcterms:created>
  <dcterms:modified xsi:type="dcterms:W3CDTF">2022-07-27T04:08:16Z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